
<file path=[Content_Types].xml><?xml version="1.0" encoding="utf-8"?>
<Types xmlns="http://schemas.openxmlformats.org/package/2006/content-types">
  <Default Extension="xml" ContentType="application/xml"/>
  <Default Extension="jpeg" ContentType="image/jpeg"/>
  <Default Extension="jpg" ContentType="image/jpeg"/>
  <Default Extension="rels" ContentType="application/vnd.openxmlformats-package.relationships+xml"/>
  <Default Extension="gif" ContentType="image/gif"/>
  <Default Extension="wdp" ContentType="image/vnd.ms-photo"/>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9"/>
  </p:notesMasterIdLst>
  <p:sldIdLst>
    <p:sldId id="257" r:id="rId2"/>
    <p:sldId id="258" r:id="rId3"/>
    <p:sldId id="263" r:id="rId4"/>
    <p:sldId id="259" r:id="rId5"/>
    <p:sldId id="261" r:id="rId6"/>
    <p:sldId id="260" r:id="rId7"/>
    <p:sldId id="264" r:id="rId8"/>
    <p:sldId id="265" r:id="rId9"/>
    <p:sldId id="266" r:id="rId10"/>
    <p:sldId id="267" r:id="rId11"/>
    <p:sldId id="268" r:id="rId12"/>
    <p:sldId id="269" r:id="rId13"/>
    <p:sldId id="270" r:id="rId14"/>
    <p:sldId id="271" r:id="rId15"/>
    <p:sldId id="277" r:id="rId16"/>
    <p:sldId id="276" r:id="rId17"/>
    <p:sldId id="278" r:id="rId18"/>
    <p:sldId id="279" r:id="rId19"/>
    <p:sldId id="281" r:id="rId20"/>
    <p:sldId id="284" r:id="rId21"/>
    <p:sldId id="282" r:id="rId22"/>
    <p:sldId id="272" r:id="rId23"/>
    <p:sldId id="273" r:id="rId24"/>
    <p:sldId id="274" r:id="rId25"/>
    <p:sldId id="275" r:id="rId26"/>
    <p:sldId id="285" r:id="rId27"/>
    <p:sldId id="286" r:id="rId28"/>
    <p:sldId id="287" r:id="rId29"/>
    <p:sldId id="297" r:id="rId30"/>
    <p:sldId id="288" r:id="rId31"/>
    <p:sldId id="289" r:id="rId32"/>
    <p:sldId id="290" r:id="rId33"/>
    <p:sldId id="291" r:id="rId34"/>
    <p:sldId id="294" r:id="rId35"/>
    <p:sldId id="295" r:id="rId36"/>
    <p:sldId id="293" r:id="rId37"/>
    <p:sldId id="296"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0694"/>
    <p:restoredTop sz="94620"/>
  </p:normalViewPr>
  <p:slideViewPr>
    <p:cSldViewPr snapToGrid="0" snapToObjects="1">
      <p:cViewPr varScale="1">
        <p:scale>
          <a:sx n="69" d="100"/>
          <a:sy n="69" d="100"/>
        </p:scale>
        <p:origin x="224" y="11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notesMaster" Target="notesMasters/notesMaster1.xml"/><Relationship Id="rId40" Type="http://schemas.openxmlformats.org/officeDocument/2006/relationships/presProps" Target="presProps.xml"/><Relationship Id="rId41" Type="http://schemas.openxmlformats.org/officeDocument/2006/relationships/viewProps" Target="viewProps.xml"/><Relationship Id="rId42" Type="http://schemas.openxmlformats.org/officeDocument/2006/relationships/theme" Target="theme/theme1.xml"/><Relationship Id="rId43"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1CEC4C-CE3D-C549-BAA1-33E3A4A7871E}" type="datetimeFigureOut">
              <a:rPr lang="en-US" smtClean="0"/>
              <a:t>1/25/18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765A580-EB47-D441-B81B-A52ECDB71913}" type="slidenum">
              <a:rPr lang="en-US" smtClean="0"/>
              <a:t>‹#›</a:t>
            </a:fld>
            <a:endParaRPr lang="en-US"/>
          </a:p>
        </p:txBody>
      </p:sp>
    </p:spTree>
    <p:extLst>
      <p:ext uri="{BB962C8B-B14F-4D97-AF65-F5344CB8AC3E}">
        <p14:creationId xmlns:p14="http://schemas.microsoft.com/office/powerpoint/2010/main" val="12168173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2</a:t>
            </a:fld>
            <a:endParaRPr lang="en-US" dirty="0"/>
          </a:p>
        </p:txBody>
      </p:sp>
    </p:spTree>
    <p:extLst>
      <p:ext uri="{BB962C8B-B14F-4D97-AF65-F5344CB8AC3E}">
        <p14:creationId xmlns:p14="http://schemas.microsoft.com/office/powerpoint/2010/main" val="14885001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34</a:t>
            </a:fld>
            <a:endParaRPr lang="en-US" dirty="0"/>
          </a:p>
        </p:txBody>
      </p:sp>
    </p:spTree>
    <p:extLst>
      <p:ext uri="{BB962C8B-B14F-4D97-AF65-F5344CB8AC3E}">
        <p14:creationId xmlns:p14="http://schemas.microsoft.com/office/powerpoint/2010/main" val="18016201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36</a:t>
            </a:fld>
            <a:endParaRPr lang="en-US" dirty="0"/>
          </a:p>
        </p:txBody>
      </p:sp>
    </p:spTree>
    <p:extLst>
      <p:ext uri="{BB962C8B-B14F-4D97-AF65-F5344CB8AC3E}">
        <p14:creationId xmlns:p14="http://schemas.microsoft.com/office/powerpoint/2010/main" val="18470970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37</a:t>
            </a:fld>
            <a:endParaRPr lang="en-US" dirty="0"/>
          </a:p>
        </p:txBody>
      </p:sp>
    </p:spTree>
    <p:extLst>
      <p:ext uri="{BB962C8B-B14F-4D97-AF65-F5344CB8AC3E}">
        <p14:creationId xmlns:p14="http://schemas.microsoft.com/office/powerpoint/2010/main" val="16668756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4</a:t>
            </a:fld>
            <a:endParaRPr lang="en-US" dirty="0"/>
          </a:p>
        </p:txBody>
      </p:sp>
    </p:spTree>
    <p:extLst>
      <p:ext uri="{BB962C8B-B14F-4D97-AF65-F5344CB8AC3E}">
        <p14:creationId xmlns:p14="http://schemas.microsoft.com/office/powerpoint/2010/main" val="8628280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6</a:t>
            </a:fld>
            <a:endParaRPr lang="en-US" dirty="0"/>
          </a:p>
        </p:txBody>
      </p:sp>
    </p:spTree>
    <p:extLst>
      <p:ext uri="{BB962C8B-B14F-4D97-AF65-F5344CB8AC3E}">
        <p14:creationId xmlns:p14="http://schemas.microsoft.com/office/powerpoint/2010/main" val="14790301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9</a:t>
            </a:fld>
            <a:endParaRPr lang="en-US" dirty="0"/>
          </a:p>
        </p:txBody>
      </p:sp>
    </p:spTree>
    <p:extLst>
      <p:ext uri="{BB962C8B-B14F-4D97-AF65-F5344CB8AC3E}">
        <p14:creationId xmlns:p14="http://schemas.microsoft.com/office/powerpoint/2010/main" val="15530142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10</a:t>
            </a:fld>
            <a:endParaRPr lang="en-US" dirty="0"/>
          </a:p>
        </p:txBody>
      </p:sp>
    </p:spTree>
    <p:extLst>
      <p:ext uri="{BB962C8B-B14F-4D97-AF65-F5344CB8AC3E}">
        <p14:creationId xmlns:p14="http://schemas.microsoft.com/office/powerpoint/2010/main" val="9812412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11</a:t>
            </a:fld>
            <a:endParaRPr lang="en-US" dirty="0"/>
          </a:p>
        </p:txBody>
      </p:sp>
    </p:spTree>
    <p:extLst>
      <p:ext uri="{BB962C8B-B14F-4D97-AF65-F5344CB8AC3E}">
        <p14:creationId xmlns:p14="http://schemas.microsoft.com/office/powerpoint/2010/main" val="16006699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12</a:t>
            </a:fld>
            <a:endParaRPr lang="en-US" dirty="0"/>
          </a:p>
        </p:txBody>
      </p:sp>
    </p:spTree>
    <p:extLst>
      <p:ext uri="{BB962C8B-B14F-4D97-AF65-F5344CB8AC3E}">
        <p14:creationId xmlns:p14="http://schemas.microsoft.com/office/powerpoint/2010/main" val="19837757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13</a:t>
            </a:fld>
            <a:endParaRPr lang="en-US" dirty="0"/>
          </a:p>
        </p:txBody>
      </p:sp>
    </p:spTree>
    <p:extLst>
      <p:ext uri="{BB962C8B-B14F-4D97-AF65-F5344CB8AC3E}">
        <p14:creationId xmlns:p14="http://schemas.microsoft.com/office/powerpoint/2010/main" val="19168811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19</a:t>
            </a:fld>
            <a:endParaRPr lang="en-US" dirty="0"/>
          </a:p>
        </p:txBody>
      </p:sp>
    </p:spTree>
    <p:extLst>
      <p:ext uri="{BB962C8B-B14F-4D97-AF65-F5344CB8AC3E}">
        <p14:creationId xmlns:p14="http://schemas.microsoft.com/office/powerpoint/2010/main" val="14336626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7B64F7-F558-054E-9135-683777905458}" type="slidenum">
              <a:rPr lang="en-US" smtClean="0"/>
              <a:t>‹#›</a:t>
            </a:fld>
            <a:endParaRPr lang="en-US"/>
          </a:p>
        </p:txBody>
      </p:sp>
    </p:spTree>
    <p:extLst>
      <p:ext uri="{BB962C8B-B14F-4D97-AF65-F5344CB8AC3E}">
        <p14:creationId xmlns:p14="http://schemas.microsoft.com/office/powerpoint/2010/main" val="9318215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7B64F7-F558-054E-9135-683777905458}" type="slidenum">
              <a:rPr lang="en-US" smtClean="0"/>
              <a:t>‹#›</a:t>
            </a:fld>
            <a:endParaRPr lang="en-US"/>
          </a:p>
        </p:txBody>
      </p:sp>
    </p:spTree>
    <p:extLst>
      <p:ext uri="{BB962C8B-B14F-4D97-AF65-F5344CB8AC3E}">
        <p14:creationId xmlns:p14="http://schemas.microsoft.com/office/powerpoint/2010/main" val="4891167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7B64F7-F558-054E-9135-683777905458}" type="slidenum">
              <a:rPr lang="en-US" smtClean="0"/>
              <a:t>‹#›</a:t>
            </a:fld>
            <a:endParaRPr lang="en-US"/>
          </a:p>
        </p:txBody>
      </p:sp>
    </p:spTree>
    <p:extLst>
      <p:ext uri="{BB962C8B-B14F-4D97-AF65-F5344CB8AC3E}">
        <p14:creationId xmlns:p14="http://schemas.microsoft.com/office/powerpoint/2010/main" val="1801821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Helium_Break">
    <p:spTree>
      <p:nvGrpSpPr>
        <p:cNvPr id="1" name=""/>
        <p:cNvGrpSpPr/>
        <p:nvPr/>
      </p:nvGrpSpPr>
      <p:grpSpPr>
        <a:xfrm>
          <a:off x="0" y="0"/>
          <a:ext cx="0" cy="0"/>
          <a:chOff x="0" y="0"/>
          <a:chExt cx="0" cy="0"/>
        </a:xfrm>
      </p:grpSpPr>
      <p:sp>
        <p:nvSpPr>
          <p:cNvPr id="22" name="Picture Placeholder 21"/>
          <p:cNvSpPr>
            <a:spLocks noGrp="1"/>
          </p:cNvSpPr>
          <p:nvPr>
            <p:ph type="pic" sz="quarter" idx="14"/>
          </p:nvPr>
        </p:nvSpPr>
        <p:spPr>
          <a:xfrm>
            <a:off x="6574747" y="116115"/>
            <a:ext cx="5545842" cy="6332544"/>
          </a:xfrm>
          <a:custGeom>
            <a:avLst/>
            <a:gdLst>
              <a:gd name="connsiteX0" fmla="*/ 490691 w 11088796"/>
              <a:gd name="connsiteY0" fmla="*/ 11756903 h 13491341"/>
              <a:gd name="connsiteX1" fmla="*/ 733817 w 11088796"/>
              <a:gd name="connsiteY1" fmla="*/ 11837830 h 13491341"/>
              <a:gd name="connsiteX2" fmla="*/ 1808437 w 11088796"/>
              <a:gd name="connsiteY2" fmla="*/ 12656501 h 13491341"/>
              <a:gd name="connsiteX3" fmla="*/ 1856663 w 11088796"/>
              <a:gd name="connsiteY3" fmla="*/ 13306044 h 13491341"/>
              <a:gd name="connsiteX4" fmla="*/ 1236430 w 11088796"/>
              <a:gd name="connsiteY4" fmla="*/ 13407341 h 13491341"/>
              <a:gd name="connsiteX5" fmla="*/ 161810 w 11088796"/>
              <a:gd name="connsiteY5" fmla="*/ 12588671 h 13491341"/>
              <a:gd name="connsiteX6" fmla="*/ 97910 w 11088796"/>
              <a:gd name="connsiteY6" fmla="*/ 11966183 h 13491341"/>
              <a:gd name="connsiteX7" fmla="*/ 490691 w 11088796"/>
              <a:gd name="connsiteY7" fmla="*/ 11756903 h 13491341"/>
              <a:gd name="connsiteX8" fmla="*/ 1287637 w 11088796"/>
              <a:gd name="connsiteY8" fmla="*/ 10710803 h 13491341"/>
              <a:gd name="connsiteX9" fmla="*/ 1523741 w 11088796"/>
              <a:gd name="connsiteY9" fmla="*/ 10800947 h 13491341"/>
              <a:gd name="connsiteX10" fmla="*/ 2598361 w 11088796"/>
              <a:gd name="connsiteY10" fmla="*/ 11619618 h 13491341"/>
              <a:gd name="connsiteX11" fmla="*/ 2667707 w 11088796"/>
              <a:gd name="connsiteY11" fmla="*/ 12241437 h 13491341"/>
              <a:gd name="connsiteX12" fmla="*/ 2049794 w 11088796"/>
              <a:gd name="connsiteY12" fmla="*/ 12339687 h 13491341"/>
              <a:gd name="connsiteX13" fmla="*/ 975175 w 11088796"/>
              <a:gd name="connsiteY13" fmla="*/ 11521017 h 13491341"/>
              <a:gd name="connsiteX14" fmla="*/ 908953 w 11088796"/>
              <a:gd name="connsiteY14" fmla="*/ 10901578 h 13491341"/>
              <a:gd name="connsiteX15" fmla="*/ 1287637 w 11088796"/>
              <a:gd name="connsiteY15" fmla="*/ 10710803 h 13491341"/>
              <a:gd name="connsiteX16" fmla="*/ 1721569 w 11088796"/>
              <a:gd name="connsiteY16" fmla="*/ 9334566 h 13491341"/>
              <a:gd name="connsiteX17" fmla="*/ 1947183 w 11088796"/>
              <a:gd name="connsiteY17" fmla="*/ 9405678 h 13491341"/>
              <a:gd name="connsiteX18" fmla="*/ 3834230 w 11088796"/>
              <a:gd name="connsiteY18" fmla="*/ 10843275 h 13491341"/>
              <a:gd name="connsiteX19" fmla="*/ 3878894 w 11088796"/>
              <a:gd name="connsiteY19" fmla="*/ 11451101 h 13491341"/>
              <a:gd name="connsiteX20" fmla="*/ 3262230 w 11088796"/>
              <a:gd name="connsiteY20" fmla="*/ 11594106 h 13491341"/>
              <a:gd name="connsiteX21" fmla="*/ 1375183 w 11088796"/>
              <a:gd name="connsiteY21" fmla="*/ 10156508 h 13491341"/>
              <a:gd name="connsiteX22" fmla="*/ 1349316 w 11088796"/>
              <a:gd name="connsiteY22" fmla="*/ 9524008 h 13491341"/>
              <a:gd name="connsiteX23" fmla="*/ 1721569 w 11088796"/>
              <a:gd name="connsiteY23" fmla="*/ 9334566 h 13491341"/>
              <a:gd name="connsiteX24" fmla="*/ 2101387 w 11088796"/>
              <a:gd name="connsiteY24" fmla="*/ 7936576 h 13491341"/>
              <a:gd name="connsiteX25" fmla="*/ 2344041 w 11088796"/>
              <a:gd name="connsiteY25" fmla="*/ 8020670 h 13491341"/>
              <a:gd name="connsiteX26" fmla="*/ 5052676 w 11088796"/>
              <a:gd name="connsiteY26" fmla="*/ 10084172 h 13491341"/>
              <a:gd name="connsiteX27" fmla="*/ 5120124 w 11088796"/>
              <a:gd name="connsiteY27" fmla="*/ 10709361 h 13491341"/>
              <a:gd name="connsiteX28" fmla="*/ 4480668 w 11088796"/>
              <a:gd name="connsiteY28" fmla="*/ 10835011 h 13491341"/>
              <a:gd name="connsiteX29" fmla="*/ 1772034 w 11088796"/>
              <a:gd name="connsiteY29" fmla="*/ 8771509 h 13491341"/>
              <a:gd name="connsiteX30" fmla="*/ 1723383 w 11088796"/>
              <a:gd name="connsiteY30" fmla="*/ 8121644 h 13491341"/>
              <a:gd name="connsiteX31" fmla="*/ 2101387 w 11088796"/>
              <a:gd name="connsiteY31" fmla="*/ 7936576 h 13491341"/>
              <a:gd name="connsiteX32" fmla="*/ 1945410 w 11088796"/>
              <a:gd name="connsiteY32" fmla="*/ 6115309 h 13491341"/>
              <a:gd name="connsiteX33" fmla="*/ 2188908 w 11088796"/>
              <a:gd name="connsiteY33" fmla="*/ 6197004 h 13491341"/>
              <a:gd name="connsiteX34" fmla="*/ 6859286 w 11088796"/>
              <a:gd name="connsiteY34" fmla="*/ 9755006 h 13491341"/>
              <a:gd name="connsiteX35" fmla="*/ 6889502 w 11088796"/>
              <a:gd name="connsiteY35" fmla="*/ 10387978 h 13491341"/>
              <a:gd name="connsiteX36" fmla="*/ 6287266 w 11088796"/>
              <a:gd name="connsiteY36" fmla="*/ 10505862 h 13491341"/>
              <a:gd name="connsiteX37" fmla="*/ 1616888 w 11088796"/>
              <a:gd name="connsiteY37" fmla="*/ 6947860 h 13491341"/>
              <a:gd name="connsiteX38" fmla="*/ 1551927 w 11088796"/>
              <a:gd name="connsiteY38" fmla="*/ 6321692 h 13491341"/>
              <a:gd name="connsiteX39" fmla="*/ 1945410 w 11088796"/>
              <a:gd name="connsiteY39" fmla="*/ 6115309 h 13491341"/>
              <a:gd name="connsiteX40" fmla="*/ 1120711 w 11088796"/>
              <a:gd name="connsiteY40" fmla="*/ 3826332 h 13491341"/>
              <a:gd name="connsiteX41" fmla="*/ 1362501 w 11088796"/>
              <a:gd name="connsiteY41" fmla="*/ 3910611 h 13491341"/>
              <a:gd name="connsiteX42" fmla="*/ 9297658 w 11088796"/>
              <a:gd name="connsiteY42" fmla="*/ 9955798 h 13491341"/>
              <a:gd name="connsiteX43" fmla="*/ 9344772 w 11088796"/>
              <a:gd name="connsiteY43" fmla="*/ 10560687 h 13491341"/>
              <a:gd name="connsiteX44" fmla="*/ 8749084 w 11088796"/>
              <a:gd name="connsiteY44" fmla="*/ 10675877 h 13491341"/>
              <a:gd name="connsiteX45" fmla="*/ 813928 w 11088796"/>
              <a:gd name="connsiteY45" fmla="*/ 4630689 h 13491341"/>
              <a:gd name="connsiteX46" fmla="*/ 744971 w 11088796"/>
              <a:gd name="connsiteY46" fmla="*/ 4009160 h 13491341"/>
              <a:gd name="connsiteX47" fmla="*/ 1120711 w 11088796"/>
              <a:gd name="connsiteY47" fmla="*/ 3826332 h 13491341"/>
              <a:gd name="connsiteX48" fmla="*/ 4227254 w 11088796"/>
              <a:gd name="connsiteY48" fmla="*/ 2790686 h 13491341"/>
              <a:gd name="connsiteX49" fmla="*/ 4454070 w 11088796"/>
              <a:gd name="connsiteY49" fmla="*/ 2860658 h 13491341"/>
              <a:gd name="connsiteX50" fmla="*/ 9475564 w 11088796"/>
              <a:gd name="connsiteY50" fmla="*/ 6686148 h 13491341"/>
              <a:gd name="connsiteX51" fmla="*/ 9504938 w 11088796"/>
              <a:gd name="connsiteY51" fmla="*/ 7321320 h 13491341"/>
              <a:gd name="connsiteX52" fmla="*/ 8903564 w 11088796"/>
              <a:gd name="connsiteY52" fmla="*/ 7436978 h 13491341"/>
              <a:gd name="connsiteX53" fmla="*/ 3882070 w 11088796"/>
              <a:gd name="connsiteY53" fmla="*/ 3611488 h 13491341"/>
              <a:gd name="connsiteX54" fmla="*/ 3837020 w 11088796"/>
              <a:gd name="connsiteY54" fmla="*/ 3003370 h 13491341"/>
              <a:gd name="connsiteX55" fmla="*/ 4227254 w 11088796"/>
              <a:gd name="connsiteY55" fmla="*/ 2790686 h 13491341"/>
              <a:gd name="connsiteX56" fmla="*/ 5978286 w 11088796"/>
              <a:gd name="connsiteY56" fmla="*/ 2454748 h 13491341"/>
              <a:gd name="connsiteX57" fmla="*/ 6213830 w 11088796"/>
              <a:gd name="connsiteY57" fmla="*/ 2544466 h 13491341"/>
              <a:gd name="connsiteX58" fmla="*/ 9303674 w 11088796"/>
              <a:gd name="connsiteY58" fmla="*/ 4898383 h 13491341"/>
              <a:gd name="connsiteX59" fmla="*/ 9350860 w 11088796"/>
              <a:gd name="connsiteY59" fmla="*/ 5503319 h 13491341"/>
              <a:gd name="connsiteX60" fmla="*/ 8755108 w 11088796"/>
              <a:gd name="connsiteY60" fmla="*/ 5618451 h 13491341"/>
              <a:gd name="connsiteX61" fmla="*/ 5665264 w 11088796"/>
              <a:gd name="connsiteY61" fmla="*/ 3264535 h 13491341"/>
              <a:gd name="connsiteX62" fmla="*/ 5596232 w 11088796"/>
              <a:gd name="connsiteY62" fmla="*/ 2642955 h 13491341"/>
              <a:gd name="connsiteX63" fmla="*/ 5978286 w 11088796"/>
              <a:gd name="connsiteY63" fmla="*/ 2454748 h 13491341"/>
              <a:gd name="connsiteX64" fmla="*/ 1124504 w 11088796"/>
              <a:gd name="connsiteY64" fmla="*/ 2113497 h 13491341"/>
              <a:gd name="connsiteX65" fmla="*/ 1366063 w 11088796"/>
              <a:gd name="connsiteY65" fmla="*/ 2195470 h 13491341"/>
              <a:gd name="connsiteX66" fmla="*/ 10938820 w 11088796"/>
              <a:gd name="connsiteY66" fmla="*/ 9488219 h 13491341"/>
              <a:gd name="connsiteX67" fmla="*/ 10982418 w 11088796"/>
              <a:gd name="connsiteY67" fmla="*/ 10098117 h 13491341"/>
              <a:gd name="connsiteX68" fmla="*/ 10366800 w 11088796"/>
              <a:gd name="connsiteY68" fmla="*/ 10239076 h 13491341"/>
              <a:gd name="connsiteX69" fmla="*/ 794043 w 11088796"/>
              <a:gd name="connsiteY69" fmla="*/ 2946327 h 13491341"/>
              <a:gd name="connsiteX70" fmla="*/ 744627 w 11088796"/>
              <a:gd name="connsiteY70" fmla="*/ 2298728 h 13491341"/>
              <a:gd name="connsiteX71" fmla="*/ 1124504 w 11088796"/>
              <a:gd name="connsiteY71" fmla="*/ 2113497 h 13491341"/>
              <a:gd name="connsiteX72" fmla="*/ 7356102 w 11088796"/>
              <a:gd name="connsiteY72" fmla="*/ 1797588 h 13491341"/>
              <a:gd name="connsiteX73" fmla="*/ 7581448 w 11088796"/>
              <a:gd name="connsiteY73" fmla="*/ 1868497 h 13491341"/>
              <a:gd name="connsiteX74" fmla="*/ 9593352 w 11088796"/>
              <a:gd name="connsiteY74" fmla="*/ 3401213 h 13491341"/>
              <a:gd name="connsiteX75" fmla="*/ 9637536 w 11088796"/>
              <a:gd name="connsiteY75" fmla="*/ 4008670 h 13491341"/>
              <a:gd name="connsiteX76" fmla="*/ 9021352 w 11088796"/>
              <a:gd name="connsiteY76" fmla="*/ 4152044 h 13491341"/>
              <a:gd name="connsiteX77" fmla="*/ 7009448 w 11088796"/>
              <a:gd name="connsiteY77" fmla="*/ 2619328 h 13491341"/>
              <a:gd name="connsiteX78" fmla="*/ 6984064 w 11088796"/>
              <a:gd name="connsiteY78" fmla="*/ 1987194 h 13491341"/>
              <a:gd name="connsiteX79" fmla="*/ 7356102 w 11088796"/>
              <a:gd name="connsiteY79" fmla="*/ 1797588 h 13491341"/>
              <a:gd name="connsiteX80" fmla="*/ 8626238 w 11088796"/>
              <a:gd name="connsiteY80" fmla="*/ 1077861 h 13491341"/>
              <a:gd name="connsiteX81" fmla="*/ 8867664 w 11088796"/>
              <a:gd name="connsiteY81" fmla="*/ 1161018 h 13491341"/>
              <a:gd name="connsiteX82" fmla="*/ 9942284 w 11088796"/>
              <a:gd name="connsiteY82" fmla="*/ 1979689 h 13491341"/>
              <a:gd name="connsiteX83" fmla="*/ 10009308 w 11088796"/>
              <a:gd name="connsiteY83" fmla="*/ 2604557 h 13491341"/>
              <a:gd name="connsiteX84" fmla="*/ 9370276 w 11088796"/>
              <a:gd name="connsiteY84" fmla="*/ 2730530 h 13491341"/>
              <a:gd name="connsiteX85" fmla="*/ 8295656 w 11088796"/>
              <a:gd name="connsiteY85" fmla="*/ 1911858 h 13491341"/>
              <a:gd name="connsiteX86" fmla="*/ 8250554 w 11088796"/>
              <a:gd name="connsiteY86" fmla="*/ 1264696 h 13491341"/>
              <a:gd name="connsiteX87" fmla="*/ 8626238 w 11088796"/>
              <a:gd name="connsiteY87" fmla="*/ 1077861 h 13491341"/>
              <a:gd name="connsiteX88" fmla="*/ 9447378 w 11088796"/>
              <a:gd name="connsiteY88" fmla="*/ 1 h 13491341"/>
              <a:gd name="connsiteX89" fmla="*/ 9689796 w 11088796"/>
              <a:gd name="connsiteY89" fmla="*/ 81858 h 13491341"/>
              <a:gd name="connsiteX90" fmla="*/ 10764416 w 11088796"/>
              <a:gd name="connsiteY90" fmla="*/ 900529 h 13491341"/>
              <a:gd name="connsiteX91" fmla="*/ 10812642 w 11088796"/>
              <a:gd name="connsiteY91" fmla="*/ 1550070 h 13491341"/>
              <a:gd name="connsiteX92" fmla="*/ 10192408 w 11088796"/>
              <a:gd name="connsiteY92" fmla="*/ 1651368 h 13491341"/>
              <a:gd name="connsiteX93" fmla="*/ 9117788 w 11088796"/>
              <a:gd name="connsiteY93" fmla="*/ 832697 h 13491341"/>
              <a:gd name="connsiteX94" fmla="*/ 9053888 w 11088796"/>
              <a:gd name="connsiteY94" fmla="*/ 210211 h 13491341"/>
              <a:gd name="connsiteX95" fmla="*/ 9447378 w 11088796"/>
              <a:gd name="connsiteY95" fmla="*/ 1 h 13491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11088796" h="13491341">
                <a:moveTo>
                  <a:pt x="490691" y="11756903"/>
                </a:moveTo>
                <a:cubicBezTo>
                  <a:pt x="576640" y="11756478"/>
                  <a:pt x="661187" y="11782498"/>
                  <a:pt x="733817" y="11837830"/>
                </a:cubicBezTo>
                <a:cubicBezTo>
                  <a:pt x="733817" y="11837830"/>
                  <a:pt x="733817" y="11837830"/>
                  <a:pt x="1808437" y="12656501"/>
                </a:cubicBezTo>
                <a:cubicBezTo>
                  <a:pt x="2002119" y="12804053"/>
                  <a:pt x="2020477" y="13091014"/>
                  <a:pt x="1856663" y="13306044"/>
                </a:cubicBezTo>
                <a:cubicBezTo>
                  <a:pt x="1708962" y="13499922"/>
                  <a:pt x="1430112" y="13554893"/>
                  <a:pt x="1236430" y="13407341"/>
                </a:cubicBezTo>
                <a:cubicBezTo>
                  <a:pt x="1236430" y="13407341"/>
                  <a:pt x="1236430" y="13407341"/>
                  <a:pt x="161810" y="12588671"/>
                </a:cubicBezTo>
                <a:cubicBezTo>
                  <a:pt x="-31872" y="12441120"/>
                  <a:pt x="-49792" y="12160062"/>
                  <a:pt x="97910" y="11966183"/>
                </a:cubicBezTo>
                <a:cubicBezTo>
                  <a:pt x="200294" y="11831790"/>
                  <a:pt x="347442" y="11757613"/>
                  <a:pt x="490691" y="11756903"/>
                </a:cubicBezTo>
                <a:close/>
                <a:moveTo>
                  <a:pt x="1287637" y="10710803"/>
                </a:moveTo>
                <a:cubicBezTo>
                  <a:pt x="1369716" y="10715457"/>
                  <a:pt x="1451110" y="10745615"/>
                  <a:pt x="1523741" y="10800947"/>
                </a:cubicBezTo>
                <a:cubicBezTo>
                  <a:pt x="1523741" y="10800947"/>
                  <a:pt x="1523741" y="10800947"/>
                  <a:pt x="2598361" y="11619618"/>
                </a:cubicBezTo>
                <a:cubicBezTo>
                  <a:pt x="2792042" y="11767170"/>
                  <a:pt x="2832808" y="12024717"/>
                  <a:pt x="2667707" y="12241437"/>
                </a:cubicBezTo>
                <a:cubicBezTo>
                  <a:pt x="2521245" y="12433688"/>
                  <a:pt x="2243477" y="12487239"/>
                  <a:pt x="2049794" y="12339687"/>
                </a:cubicBezTo>
                <a:cubicBezTo>
                  <a:pt x="2049794" y="12339687"/>
                  <a:pt x="2049794" y="12339687"/>
                  <a:pt x="975175" y="11521017"/>
                </a:cubicBezTo>
                <a:cubicBezTo>
                  <a:pt x="781493" y="11373465"/>
                  <a:pt x="762492" y="11093830"/>
                  <a:pt x="908953" y="10901578"/>
                </a:cubicBezTo>
                <a:cubicBezTo>
                  <a:pt x="1012143" y="10766128"/>
                  <a:pt x="1150840" y="10703045"/>
                  <a:pt x="1287637" y="10710803"/>
                </a:cubicBezTo>
                <a:close/>
                <a:moveTo>
                  <a:pt x="1721569" y="9334566"/>
                </a:moveTo>
                <a:cubicBezTo>
                  <a:pt x="1803463" y="9333793"/>
                  <a:pt x="1882852" y="9356669"/>
                  <a:pt x="1947183" y="9405678"/>
                </a:cubicBezTo>
                <a:cubicBezTo>
                  <a:pt x="1947183" y="9405678"/>
                  <a:pt x="1947183" y="9405678"/>
                  <a:pt x="3834230" y="10843275"/>
                </a:cubicBezTo>
                <a:cubicBezTo>
                  <a:pt x="4005780" y="10973966"/>
                  <a:pt x="4026594" y="11257225"/>
                  <a:pt x="3878894" y="11451101"/>
                </a:cubicBezTo>
                <a:cubicBezTo>
                  <a:pt x="3712398" y="11669653"/>
                  <a:pt x="3433780" y="11724797"/>
                  <a:pt x="3262230" y="11594106"/>
                </a:cubicBezTo>
                <a:cubicBezTo>
                  <a:pt x="3262230" y="11594106"/>
                  <a:pt x="3262230" y="11594106"/>
                  <a:pt x="1375183" y="10156508"/>
                </a:cubicBezTo>
                <a:cubicBezTo>
                  <a:pt x="1203633" y="10025818"/>
                  <a:pt x="1182818" y="9742560"/>
                  <a:pt x="1349316" y="9524008"/>
                </a:cubicBezTo>
                <a:cubicBezTo>
                  <a:pt x="1441628" y="9402835"/>
                  <a:pt x="1585080" y="9335855"/>
                  <a:pt x="1721569" y="9334566"/>
                </a:cubicBezTo>
                <a:close/>
                <a:moveTo>
                  <a:pt x="2101387" y="7936576"/>
                </a:moveTo>
                <a:cubicBezTo>
                  <a:pt x="2186631" y="7938355"/>
                  <a:pt x="2271321" y="7965270"/>
                  <a:pt x="2344041" y="8020670"/>
                </a:cubicBezTo>
                <a:cubicBezTo>
                  <a:pt x="2344041" y="8020670"/>
                  <a:pt x="2344041" y="8020670"/>
                  <a:pt x="5052676" y="10084172"/>
                </a:cubicBezTo>
                <a:cubicBezTo>
                  <a:pt x="5246596" y="10231905"/>
                  <a:pt x="5267826" y="10515482"/>
                  <a:pt x="5120124" y="10709361"/>
                </a:cubicBezTo>
                <a:cubicBezTo>
                  <a:pt x="4953624" y="10927915"/>
                  <a:pt x="4674590" y="10982744"/>
                  <a:pt x="4480668" y="10835011"/>
                </a:cubicBezTo>
                <a:cubicBezTo>
                  <a:pt x="4480668" y="10835011"/>
                  <a:pt x="4480668" y="10835011"/>
                  <a:pt x="1772034" y="8771509"/>
                </a:cubicBezTo>
                <a:cubicBezTo>
                  <a:pt x="1578113" y="8623776"/>
                  <a:pt x="1556883" y="8340198"/>
                  <a:pt x="1723383" y="8121644"/>
                </a:cubicBezTo>
                <a:cubicBezTo>
                  <a:pt x="1815697" y="8000470"/>
                  <a:pt x="1959313" y="7933611"/>
                  <a:pt x="2101387" y="7936576"/>
                </a:cubicBezTo>
                <a:close/>
                <a:moveTo>
                  <a:pt x="1945410" y="6115309"/>
                </a:moveTo>
                <a:cubicBezTo>
                  <a:pt x="2031653" y="6115412"/>
                  <a:pt x="2116421" y="6141783"/>
                  <a:pt x="2188908" y="6197004"/>
                </a:cubicBezTo>
                <a:cubicBezTo>
                  <a:pt x="2188908" y="6197004"/>
                  <a:pt x="2188908" y="6197004"/>
                  <a:pt x="6859286" y="9755006"/>
                </a:cubicBezTo>
                <a:cubicBezTo>
                  <a:pt x="7052586" y="9902268"/>
                  <a:pt x="7052554" y="10173950"/>
                  <a:pt x="6889502" y="10387978"/>
                </a:cubicBezTo>
                <a:cubicBezTo>
                  <a:pt x="6742488" y="10580955"/>
                  <a:pt x="6480566" y="10653123"/>
                  <a:pt x="6287266" y="10505862"/>
                </a:cubicBezTo>
                <a:cubicBezTo>
                  <a:pt x="6287266" y="10505862"/>
                  <a:pt x="6287266" y="10505862"/>
                  <a:pt x="1616888" y="6947860"/>
                </a:cubicBezTo>
                <a:cubicBezTo>
                  <a:pt x="1423588" y="6800599"/>
                  <a:pt x="1404912" y="6514668"/>
                  <a:pt x="1551927" y="6321692"/>
                </a:cubicBezTo>
                <a:cubicBezTo>
                  <a:pt x="1653834" y="6187921"/>
                  <a:pt x="1801671" y="6115135"/>
                  <a:pt x="1945410" y="6115309"/>
                </a:cubicBezTo>
                <a:close/>
                <a:moveTo>
                  <a:pt x="1120711" y="3826332"/>
                </a:moveTo>
                <a:cubicBezTo>
                  <a:pt x="1205571" y="3828346"/>
                  <a:pt x="1289952" y="3855341"/>
                  <a:pt x="1362501" y="3910611"/>
                </a:cubicBezTo>
                <a:cubicBezTo>
                  <a:pt x="1362501" y="3910611"/>
                  <a:pt x="1362501" y="3910611"/>
                  <a:pt x="9297658" y="9955798"/>
                </a:cubicBezTo>
                <a:cubicBezTo>
                  <a:pt x="9491122" y="10103183"/>
                  <a:pt x="9491234" y="10368433"/>
                  <a:pt x="9344772" y="10560687"/>
                </a:cubicBezTo>
                <a:cubicBezTo>
                  <a:pt x="9179666" y="10777410"/>
                  <a:pt x="8942548" y="10823263"/>
                  <a:pt x="8749084" y="10675877"/>
                </a:cubicBezTo>
                <a:cubicBezTo>
                  <a:pt x="8749084" y="10675877"/>
                  <a:pt x="8749084" y="10675877"/>
                  <a:pt x="813928" y="4630689"/>
                </a:cubicBezTo>
                <a:cubicBezTo>
                  <a:pt x="620463" y="4483305"/>
                  <a:pt x="579867" y="4225882"/>
                  <a:pt x="744971" y="4009160"/>
                </a:cubicBezTo>
                <a:cubicBezTo>
                  <a:pt x="836511" y="3889001"/>
                  <a:pt x="979277" y="3822972"/>
                  <a:pt x="1120711" y="3826332"/>
                </a:cubicBezTo>
                <a:close/>
                <a:moveTo>
                  <a:pt x="4227254" y="2790686"/>
                </a:moveTo>
                <a:cubicBezTo>
                  <a:pt x="4310200" y="2788659"/>
                  <a:pt x="4389662" y="2811590"/>
                  <a:pt x="4454070" y="2860658"/>
                </a:cubicBezTo>
                <a:cubicBezTo>
                  <a:pt x="4454070" y="2860658"/>
                  <a:pt x="4454070" y="2860658"/>
                  <a:pt x="9475564" y="6686148"/>
                </a:cubicBezTo>
                <a:cubicBezTo>
                  <a:pt x="9647320" y="6816995"/>
                  <a:pt x="9671436" y="7102770"/>
                  <a:pt x="9504938" y="7321320"/>
                </a:cubicBezTo>
                <a:cubicBezTo>
                  <a:pt x="9357238" y="7515197"/>
                  <a:pt x="9075320" y="7567825"/>
                  <a:pt x="8903564" y="7436978"/>
                </a:cubicBezTo>
                <a:cubicBezTo>
                  <a:pt x="8903564" y="7436978"/>
                  <a:pt x="8903564" y="7436978"/>
                  <a:pt x="3882070" y="3611488"/>
                </a:cubicBezTo>
                <a:cubicBezTo>
                  <a:pt x="3710313" y="3480640"/>
                  <a:pt x="3689321" y="3197246"/>
                  <a:pt x="3837020" y="3003370"/>
                </a:cubicBezTo>
                <a:cubicBezTo>
                  <a:pt x="3941082" y="2866775"/>
                  <a:pt x="4089010" y="2794065"/>
                  <a:pt x="4227254" y="2790686"/>
                </a:cubicBezTo>
                <a:close/>
                <a:moveTo>
                  <a:pt x="5978286" y="2454748"/>
                </a:moveTo>
                <a:cubicBezTo>
                  <a:pt x="6060956" y="2459853"/>
                  <a:pt x="6142436" y="2490076"/>
                  <a:pt x="6213830" y="2544466"/>
                </a:cubicBezTo>
                <a:cubicBezTo>
                  <a:pt x="6213830" y="2544466"/>
                  <a:pt x="6213830" y="2544466"/>
                  <a:pt x="9303674" y="4898383"/>
                </a:cubicBezTo>
                <a:cubicBezTo>
                  <a:pt x="9497180" y="5045798"/>
                  <a:pt x="9515962" y="5286598"/>
                  <a:pt x="9350860" y="5503319"/>
                </a:cubicBezTo>
                <a:cubicBezTo>
                  <a:pt x="9204398" y="5695570"/>
                  <a:pt x="8948614" y="5765868"/>
                  <a:pt x="8755108" y="5618451"/>
                </a:cubicBezTo>
                <a:cubicBezTo>
                  <a:pt x="8755108" y="5618451"/>
                  <a:pt x="8755108" y="5618451"/>
                  <a:pt x="5665264" y="3264535"/>
                </a:cubicBezTo>
                <a:cubicBezTo>
                  <a:pt x="5474880" y="3119496"/>
                  <a:pt x="5449770" y="2835207"/>
                  <a:pt x="5596232" y="2642955"/>
                </a:cubicBezTo>
                <a:cubicBezTo>
                  <a:pt x="5699420" y="2507505"/>
                  <a:pt x="5840504" y="2446239"/>
                  <a:pt x="5978286" y="2454748"/>
                </a:cubicBezTo>
                <a:close/>
                <a:moveTo>
                  <a:pt x="1124504" y="2113497"/>
                </a:moveTo>
                <a:cubicBezTo>
                  <a:pt x="1210071" y="2114841"/>
                  <a:pt x="1294642" y="2141060"/>
                  <a:pt x="1366063" y="2195470"/>
                </a:cubicBezTo>
                <a:cubicBezTo>
                  <a:pt x="1366063" y="2195470"/>
                  <a:pt x="1366063" y="2195470"/>
                  <a:pt x="10938820" y="9488219"/>
                </a:cubicBezTo>
                <a:cubicBezTo>
                  <a:pt x="11132398" y="9635692"/>
                  <a:pt x="11129432" y="9905139"/>
                  <a:pt x="10982418" y="10098117"/>
                </a:cubicBezTo>
                <a:cubicBezTo>
                  <a:pt x="10819366" y="10312145"/>
                  <a:pt x="10560378" y="10386547"/>
                  <a:pt x="10366800" y="10239076"/>
                </a:cubicBezTo>
                <a:cubicBezTo>
                  <a:pt x="10366800" y="10239076"/>
                  <a:pt x="10366800" y="10239076"/>
                  <a:pt x="794043" y="2946327"/>
                </a:cubicBezTo>
                <a:cubicBezTo>
                  <a:pt x="603587" y="2801233"/>
                  <a:pt x="581575" y="2512756"/>
                  <a:pt x="744627" y="2298728"/>
                </a:cubicBezTo>
                <a:cubicBezTo>
                  <a:pt x="836511" y="2178117"/>
                  <a:pt x="981892" y="2111258"/>
                  <a:pt x="1124504" y="2113497"/>
                </a:cubicBezTo>
                <a:close/>
                <a:moveTo>
                  <a:pt x="7356102" y="1797588"/>
                </a:moveTo>
                <a:cubicBezTo>
                  <a:pt x="7437918" y="1796756"/>
                  <a:pt x="7517214" y="1819562"/>
                  <a:pt x="7581448" y="1868497"/>
                </a:cubicBezTo>
                <a:cubicBezTo>
                  <a:pt x="7581448" y="1868497"/>
                  <a:pt x="7581448" y="1868497"/>
                  <a:pt x="9593352" y="3401213"/>
                </a:cubicBezTo>
                <a:cubicBezTo>
                  <a:pt x="9764644" y="3531709"/>
                  <a:pt x="9785234" y="3814795"/>
                  <a:pt x="9637536" y="4008670"/>
                </a:cubicBezTo>
                <a:cubicBezTo>
                  <a:pt x="9471038" y="4227222"/>
                  <a:pt x="9192646" y="4282538"/>
                  <a:pt x="9021352" y="4152044"/>
                </a:cubicBezTo>
                <a:cubicBezTo>
                  <a:pt x="9021352" y="4152044"/>
                  <a:pt x="9021352" y="4152044"/>
                  <a:pt x="7009448" y="2619328"/>
                </a:cubicBezTo>
                <a:cubicBezTo>
                  <a:pt x="6838156" y="2488833"/>
                  <a:pt x="6817566" y="2205746"/>
                  <a:pt x="6984064" y="1987194"/>
                </a:cubicBezTo>
                <a:cubicBezTo>
                  <a:pt x="7076376" y="1866022"/>
                  <a:pt x="7219740" y="1798975"/>
                  <a:pt x="7356102" y="1797588"/>
                </a:cubicBezTo>
                <a:close/>
                <a:moveTo>
                  <a:pt x="8626238" y="1077861"/>
                </a:moveTo>
                <a:cubicBezTo>
                  <a:pt x="8710866" y="1079170"/>
                  <a:pt x="8795034" y="1105687"/>
                  <a:pt x="8867664" y="1161018"/>
                </a:cubicBezTo>
                <a:cubicBezTo>
                  <a:pt x="8867664" y="1161018"/>
                  <a:pt x="8867664" y="1161018"/>
                  <a:pt x="9942284" y="1979689"/>
                </a:cubicBezTo>
                <a:cubicBezTo>
                  <a:pt x="10135964" y="2127242"/>
                  <a:pt x="10157008" y="2410678"/>
                  <a:pt x="10009308" y="2604557"/>
                </a:cubicBezTo>
                <a:cubicBezTo>
                  <a:pt x="9842808" y="2823111"/>
                  <a:pt x="9563958" y="2878081"/>
                  <a:pt x="9370276" y="2730530"/>
                </a:cubicBezTo>
                <a:cubicBezTo>
                  <a:pt x="9370276" y="2730530"/>
                  <a:pt x="9370276" y="2730530"/>
                  <a:pt x="8295656" y="1911858"/>
                </a:cubicBezTo>
                <a:cubicBezTo>
                  <a:pt x="8101974" y="1764307"/>
                  <a:pt x="8084054" y="1483251"/>
                  <a:pt x="8250554" y="1264696"/>
                </a:cubicBezTo>
                <a:cubicBezTo>
                  <a:pt x="8342868" y="1143522"/>
                  <a:pt x="8485190" y="1075680"/>
                  <a:pt x="8626238" y="1077861"/>
                </a:cubicBezTo>
                <a:close/>
                <a:moveTo>
                  <a:pt x="9447378" y="1"/>
                </a:moveTo>
                <a:cubicBezTo>
                  <a:pt x="9532998" y="9"/>
                  <a:pt x="9617166" y="26526"/>
                  <a:pt x="9689796" y="81858"/>
                </a:cubicBezTo>
                <a:cubicBezTo>
                  <a:pt x="9689796" y="81858"/>
                  <a:pt x="9689796" y="81858"/>
                  <a:pt x="10764416" y="900529"/>
                </a:cubicBezTo>
                <a:cubicBezTo>
                  <a:pt x="10958096" y="1048080"/>
                  <a:pt x="10979140" y="1331516"/>
                  <a:pt x="10812642" y="1550070"/>
                </a:cubicBezTo>
                <a:cubicBezTo>
                  <a:pt x="10664940" y="1743949"/>
                  <a:pt x="10386090" y="1798919"/>
                  <a:pt x="10192408" y="1651368"/>
                </a:cubicBezTo>
                <a:cubicBezTo>
                  <a:pt x="10192408" y="1651368"/>
                  <a:pt x="10192408" y="1651368"/>
                  <a:pt x="9117788" y="832697"/>
                </a:cubicBezTo>
                <a:cubicBezTo>
                  <a:pt x="8924106" y="685146"/>
                  <a:pt x="8906186" y="404090"/>
                  <a:pt x="9053888" y="210211"/>
                </a:cubicBezTo>
                <a:cubicBezTo>
                  <a:pt x="9157950" y="73615"/>
                  <a:pt x="9304680" y="-11"/>
                  <a:pt x="9447378" y="1"/>
                </a:cubicBezTo>
                <a:close/>
              </a:path>
            </a:pathLst>
          </a:custGeom>
          <a:effectLst/>
        </p:spPr>
        <p:txBody>
          <a:bodyPr wrap="square">
            <a:noAutofit/>
          </a:bodyPr>
          <a:lstStyle>
            <a:lvl1pPr marL="0" indent="0">
              <a:buNone/>
              <a:defRPr sz="1707">
                <a:ln>
                  <a:noFill/>
                </a:ln>
                <a:solidFill>
                  <a:schemeClr val="bg1">
                    <a:lumMod val="85000"/>
                  </a:schemeClr>
                </a:solidFill>
                <a:latin typeface="Lato Light" charset="0"/>
                <a:ea typeface="Lato Light" charset="0"/>
                <a:cs typeface="Lato Light" charset="0"/>
              </a:defRPr>
            </a:lvl1pPr>
          </a:lstStyle>
          <a:p>
            <a:endParaRPr lang="en-US" dirty="0"/>
          </a:p>
        </p:txBody>
      </p:sp>
      <p:sp>
        <p:nvSpPr>
          <p:cNvPr id="2" name="Rectangle 1"/>
          <p:cNvSpPr/>
          <p:nvPr userDrawn="1"/>
        </p:nvSpPr>
        <p:spPr>
          <a:xfrm>
            <a:off x="3870481" y="6266987"/>
            <a:ext cx="4082410" cy="50098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44" b="0" i="0" dirty="0">
              <a:latin typeface="Lato Light" charset="0"/>
            </a:endParaRPr>
          </a:p>
        </p:txBody>
      </p:sp>
    </p:spTree>
    <p:extLst>
      <p:ext uri="{BB962C8B-B14F-4D97-AF65-F5344CB8AC3E}">
        <p14:creationId xmlns:p14="http://schemas.microsoft.com/office/powerpoint/2010/main" val="8731702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Welcome Message">
    <p:spTree>
      <p:nvGrpSpPr>
        <p:cNvPr id="1" name=""/>
        <p:cNvGrpSpPr/>
        <p:nvPr/>
      </p:nvGrpSpPr>
      <p:grpSpPr>
        <a:xfrm>
          <a:off x="0" y="0"/>
          <a:ext cx="0" cy="0"/>
          <a:chOff x="0" y="0"/>
          <a:chExt cx="0" cy="0"/>
        </a:xfrm>
      </p:grpSpPr>
      <p:sp>
        <p:nvSpPr>
          <p:cNvPr id="5" name="Picture Placeholder 8"/>
          <p:cNvSpPr>
            <a:spLocks noGrp="1"/>
          </p:cNvSpPr>
          <p:nvPr>
            <p:ph type="pic" sz="quarter" idx="18"/>
          </p:nvPr>
        </p:nvSpPr>
        <p:spPr>
          <a:xfrm>
            <a:off x="1140949" y="1834624"/>
            <a:ext cx="2248875" cy="2356557"/>
          </a:xfrm>
          <a:custGeom>
            <a:avLst/>
            <a:gdLst>
              <a:gd name="connsiteX0" fmla="*/ 2522219 w 5044439"/>
              <a:gd name="connsiteY0" fmla="*/ 0 h 5851550"/>
              <a:gd name="connsiteX1" fmla="*/ 5044439 w 5044439"/>
              <a:gd name="connsiteY1" fmla="*/ 1261110 h 5851550"/>
              <a:gd name="connsiteX2" fmla="*/ 5044439 w 5044439"/>
              <a:gd name="connsiteY2" fmla="*/ 4590440 h 5851550"/>
              <a:gd name="connsiteX3" fmla="*/ 2522219 w 5044439"/>
              <a:gd name="connsiteY3" fmla="*/ 5851550 h 5851550"/>
              <a:gd name="connsiteX4" fmla="*/ 0 w 5044439"/>
              <a:gd name="connsiteY4" fmla="*/ 4590440 h 5851550"/>
              <a:gd name="connsiteX5" fmla="*/ 0 w 5044439"/>
              <a:gd name="connsiteY5" fmla="*/ 1261110 h 5851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44439" h="5851550">
                <a:moveTo>
                  <a:pt x="2522219" y="0"/>
                </a:moveTo>
                <a:lnTo>
                  <a:pt x="5044439" y="1261110"/>
                </a:lnTo>
                <a:lnTo>
                  <a:pt x="5044439" y="4590440"/>
                </a:lnTo>
                <a:lnTo>
                  <a:pt x="2522219" y="5851550"/>
                </a:lnTo>
                <a:lnTo>
                  <a:pt x="0" y="4590440"/>
                </a:lnTo>
                <a:lnTo>
                  <a:pt x="0" y="1261110"/>
                </a:lnTo>
                <a:close/>
              </a:path>
            </a:pathLst>
          </a:custGeom>
          <a:effectLst/>
        </p:spPr>
        <p:txBody>
          <a:bodyPr wrap="square">
            <a:noAutofit/>
          </a:bodyPr>
          <a:lstStyle>
            <a:lvl1pPr marL="0" indent="0">
              <a:buNone/>
              <a:defRPr sz="1171" b="0" i="0">
                <a:ln>
                  <a:noFill/>
                </a:ln>
                <a:solidFill>
                  <a:schemeClr val="bg1">
                    <a:lumMod val="85000"/>
                  </a:schemeClr>
                </a:solidFill>
                <a:latin typeface="Lato Light" charset="0"/>
                <a:ea typeface="Lato Light" charset="0"/>
                <a:cs typeface="Lato Light" charset="0"/>
              </a:defRPr>
            </a:lvl1pPr>
          </a:lstStyle>
          <a:p>
            <a:endParaRPr lang="en-US" dirty="0"/>
          </a:p>
        </p:txBody>
      </p:sp>
    </p:spTree>
    <p:extLst>
      <p:ext uri="{BB962C8B-B14F-4D97-AF65-F5344CB8AC3E}">
        <p14:creationId xmlns:p14="http://schemas.microsoft.com/office/powerpoint/2010/main" val="1201700066"/>
      </p:ext>
    </p:extLst>
  </p:cSld>
  <p:clrMapOvr>
    <a:masterClrMapping/>
  </p:clrMapOvr>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General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56972913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Contact Us-Boost">
    <p:spTree>
      <p:nvGrpSpPr>
        <p:cNvPr id="1" name=""/>
        <p:cNvGrpSpPr/>
        <p:nvPr/>
      </p:nvGrpSpPr>
      <p:grpSpPr>
        <a:xfrm>
          <a:off x="0" y="0"/>
          <a:ext cx="0" cy="0"/>
          <a:chOff x="0" y="0"/>
          <a:chExt cx="0" cy="0"/>
        </a:xfrm>
      </p:grpSpPr>
      <p:sp>
        <p:nvSpPr>
          <p:cNvPr id="19" name="Picture Placeholder 18"/>
          <p:cNvSpPr>
            <a:spLocks noGrp="1"/>
          </p:cNvSpPr>
          <p:nvPr>
            <p:ph type="pic" sz="quarter" idx="11"/>
          </p:nvPr>
        </p:nvSpPr>
        <p:spPr>
          <a:xfrm>
            <a:off x="92251" y="116130"/>
            <a:ext cx="7222948" cy="6714334"/>
          </a:xfrm>
          <a:custGeom>
            <a:avLst/>
            <a:gdLst>
              <a:gd name="connsiteX0" fmla="*/ 8955694 w 11724934"/>
              <a:gd name="connsiteY0" fmla="*/ 2976334 h 13428667"/>
              <a:gd name="connsiteX1" fmla="*/ 3330999 w 11724934"/>
              <a:gd name="connsiteY1" fmla="*/ 12125956 h 13428667"/>
              <a:gd name="connsiteX2" fmla="*/ 3074428 w 11724934"/>
              <a:gd name="connsiteY2" fmla="*/ 11690634 h 13428667"/>
              <a:gd name="connsiteX3" fmla="*/ 8133670 w 11724934"/>
              <a:gd name="connsiteY3" fmla="*/ 3460824 h 13428667"/>
              <a:gd name="connsiteX4" fmla="*/ 6613112 w 11724934"/>
              <a:gd name="connsiteY4" fmla="*/ 2045671 h 13428667"/>
              <a:gd name="connsiteX5" fmla="*/ 988418 w 11724934"/>
              <a:gd name="connsiteY5" fmla="*/ 11195294 h 13428667"/>
              <a:gd name="connsiteX6" fmla="*/ 731845 w 11724934"/>
              <a:gd name="connsiteY6" fmla="*/ 10759973 h 13428667"/>
              <a:gd name="connsiteX7" fmla="*/ 5791089 w 11724934"/>
              <a:gd name="connsiteY7" fmla="*/ 2530161 h 13428667"/>
              <a:gd name="connsiteX8" fmla="*/ 10347090 w 11724934"/>
              <a:gd name="connsiteY8" fmla="*/ 1955479 h 13428667"/>
              <a:gd name="connsiteX9" fmla="*/ 3290281 w 11724934"/>
              <a:gd name="connsiteY9" fmla="*/ 13428667 h 13428667"/>
              <a:gd name="connsiteX10" fmla="*/ 2991235 w 11724934"/>
              <a:gd name="connsiteY10" fmla="*/ 12921283 h 13428667"/>
              <a:gd name="connsiteX11" fmla="*/ 9388443 w 11724934"/>
              <a:gd name="connsiteY11" fmla="*/ 2520493 h 13428667"/>
              <a:gd name="connsiteX12" fmla="*/ 9016568 w 11724934"/>
              <a:gd name="connsiteY12" fmla="*/ 1717422 h 13428667"/>
              <a:gd name="connsiteX13" fmla="*/ 3391873 w 11724934"/>
              <a:gd name="connsiteY13" fmla="*/ 10867044 h 13428667"/>
              <a:gd name="connsiteX14" fmla="*/ 3135302 w 11724934"/>
              <a:gd name="connsiteY14" fmla="*/ 10431723 h 13428667"/>
              <a:gd name="connsiteX15" fmla="*/ 8194543 w 11724934"/>
              <a:gd name="connsiteY15" fmla="*/ 2201912 h 13428667"/>
              <a:gd name="connsiteX16" fmla="*/ 8004509 w 11724934"/>
              <a:gd name="connsiteY16" fmla="*/ 1024816 h 13428667"/>
              <a:gd name="connsiteX17" fmla="*/ 947699 w 11724934"/>
              <a:gd name="connsiteY17" fmla="*/ 12498007 h 13428667"/>
              <a:gd name="connsiteX18" fmla="*/ 648653 w 11724934"/>
              <a:gd name="connsiteY18" fmla="*/ 11990622 h 13428667"/>
              <a:gd name="connsiteX19" fmla="*/ 7045862 w 11724934"/>
              <a:gd name="connsiteY19" fmla="*/ 1589830 h 13428667"/>
              <a:gd name="connsiteX20" fmla="*/ 11724934 w 11724934"/>
              <a:gd name="connsiteY20" fmla="*/ 930662 h 13428667"/>
              <a:gd name="connsiteX21" fmla="*/ 4668125 w 11724934"/>
              <a:gd name="connsiteY21" fmla="*/ 12403851 h 13428667"/>
              <a:gd name="connsiteX22" fmla="*/ 4369080 w 11724934"/>
              <a:gd name="connsiteY22" fmla="*/ 11896466 h 13428667"/>
              <a:gd name="connsiteX23" fmla="*/ 10766288 w 11724934"/>
              <a:gd name="connsiteY23" fmla="*/ 1495676 h 13428667"/>
              <a:gd name="connsiteX24" fmla="*/ 6673985 w 11724934"/>
              <a:gd name="connsiteY24" fmla="*/ 786761 h 13428667"/>
              <a:gd name="connsiteX25" fmla="*/ 1049293 w 11724934"/>
              <a:gd name="connsiteY25" fmla="*/ 9936384 h 13428667"/>
              <a:gd name="connsiteX26" fmla="*/ 792719 w 11724934"/>
              <a:gd name="connsiteY26" fmla="*/ 9501062 h 13428667"/>
              <a:gd name="connsiteX27" fmla="*/ 5851961 w 11724934"/>
              <a:gd name="connsiteY27" fmla="*/ 1271251 h 13428667"/>
              <a:gd name="connsiteX28" fmla="*/ 6440843 w 11724934"/>
              <a:gd name="connsiteY28" fmla="*/ 94156 h 13428667"/>
              <a:gd name="connsiteX29" fmla="*/ 278218 w 11724934"/>
              <a:gd name="connsiteY29" fmla="*/ 10053030 h 13428667"/>
              <a:gd name="connsiteX30" fmla="*/ 0 w 11724934"/>
              <a:gd name="connsiteY30" fmla="*/ 9580984 h 13428667"/>
              <a:gd name="connsiteX31" fmla="*/ 5543097 w 11724934"/>
              <a:gd name="connsiteY31" fmla="*/ 623276 h 13428667"/>
              <a:gd name="connsiteX32" fmla="*/ 9382354 w 11724934"/>
              <a:gd name="connsiteY32" fmla="*/ 0 h 13428667"/>
              <a:gd name="connsiteX33" fmla="*/ 2325545 w 11724934"/>
              <a:gd name="connsiteY33" fmla="*/ 11473190 h 13428667"/>
              <a:gd name="connsiteX34" fmla="*/ 2026498 w 11724934"/>
              <a:gd name="connsiteY34" fmla="*/ 10965805 h 13428667"/>
              <a:gd name="connsiteX35" fmla="*/ 8423706 w 11724934"/>
              <a:gd name="connsiteY35" fmla="*/ 565013 h 13428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1724934" h="13428667">
                <a:moveTo>
                  <a:pt x="8955694" y="2976334"/>
                </a:moveTo>
                <a:lnTo>
                  <a:pt x="3330999" y="12125956"/>
                </a:lnTo>
                <a:lnTo>
                  <a:pt x="3074428" y="11690634"/>
                </a:lnTo>
                <a:lnTo>
                  <a:pt x="8133670" y="3460824"/>
                </a:lnTo>
                <a:close/>
                <a:moveTo>
                  <a:pt x="6613112" y="2045671"/>
                </a:moveTo>
                <a:lnTo>
                  <a:pt x="988418" y="11195294"/>
                </a:lnTo>
                <a:lnTo>
                  <a:pt x="731845" y="10759973"/>
                </a:lnTo>
                <a:lnTo>
                  <a:pt x="5791089" y="2530161"/>
                </a:lnTo>
                <a:close/>
                <a:moveTo>
                  <a:pt x="10347090" y="1955479"/>
                </a:moveTo>
                <a:lnTo>
                  <a:pt x="3290281" y="13428667"/>
                </a:lnTo>
                <a:lnTo>
                  <a:pt x="2991235" y="12921283"/>
                </a:lnTo>
                <a:lnTo>
                  <a:pt x="9388443" y="2520493"/>
                </a:lnTo>
                <a:close/>
                <a:moveTo>
                  <a:pt x="9016568" y="1717422"/>
                </a:moveTo>
                <a:lnTo>
                  <a:pt x="3391873" y="10867044"/>
                </a:lnTo>
                <a:lnTo>
                  <a:pt x="3135302" y="10431723"/>
                </a:lnTo>
                <a:lnTo>
                  <a:pt x="8194543" y="2201912"/>
                </a:lnTo>
                <a:close/>
                <a:moveTo>
                  <a:pt x="8004509" y="1024816"/>
                </a:moveTo>
                <a:lnTo>
                  <a:pt x="947699" y="12498007"/>
                </a:lnTo>
                <a:lnTo>
                  <a:pt x="648653" y="11990622"/>
                </a:lnTo>
                <a:lnTo>
                  <a:pt x="7045862" y="1589830"/>
                </a:lnTo>
                <a:close/>
                <a:moveTo>
                  <a:pt x="11724934" y="930662"/>
                </a:moveTo>
                <a:lnTo>
                  <a:pt x="4668125" y="12403851"/>
                </a:lnTo>
                <a:lnTo>
                  <a:pt x="4369080" y="11896466"/>
                </a:lnTo>
                <a:lnTo>
                  <a:pt x="10766288" y="1495676"/>
                </a:lnTo>
                <a:close/>
                <a:moveTo>
                  <a:pt x="6673985" y="786761"/>
                </a:moveTo>
                <a:lnTo>
                  <a:pt x="1049293" y="9936384"/>
                </a:lnTo>
                <a:lnTo>
                  <a:pt x="792719" y="9501062"/>
                </a:lnTo>
                <a:lnTo>
                  <a:pt x="5851961" y="1271251"/>
                </a:lnTo>
                <a:close/>
                <a:moveTo>
                  <a:pt x="6440843" y="94156"/>
                </a:moveTo>
                <a:lnTo>
                  <a:pt x="278218" y="10053030"/>
                </a:lnTo>
                <a:lnTo>
                  <a:pt x="0" y="9580984"/>
                </a:lnTo>
                <a:lnTo>
                  <a:pt x="5543097" y="623276"/>
                </a:lnTo>
                <a:close/>
                <a:moveTo>
                  <a:pt x="9382354" y="0"/>
                </a:moveTo>
                <a:lnTo>
                  <a:pt x="2325545" y="11473190"/>
                </a:lnTo>
                <a:lnTo>
                  <a:pt x="2026498" y="10965805"/>
                </a:lnTo>
                <a:lnTo>
                  <a:pt x="8423706" y="565013"/>
                </a:lnTo>
                <a:close/>
              </a:path>
            </a:pathLst>
          </a:custGeom>
        </p:spPr>
        <p:txBody>
          <a:bodyPr wrap="square">
            <a:noAutofit/>
          </a:bodyPr>
          <a:lstStyle>
            <a:lvl1pPr>
              <a:defRPr sz="1261"/>
            </a:lvl1pPr>
          </a:lstStyle>
          <a:p>
            <a:endParaRPr lang="en-US"/>
          </a:p>
        </p:txBody>
      </p:sp>
    </p:spTree>
    <p:extLst>
      <p:ext uri="{BB962C8B-B14F-4D97-AF65-F5344CB8AC3E}">
        <p14:creationId xmlns:p14="http://schemas.microsoft.com/office/powerpoint/2010/main" val="936886779"/>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2_Master-Placeholder">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5242837" y="0"/>
            <a:ext cx="6949163" cy="6858000"/>
          </a:xfrm>
          <a:solidFill>
            <a:schemeClr val="bg1">
              <a:lumMod val="95000"/>
            </a:schemeClr>
          </a:solidFill>
        </p:spPr>
        <p:txBody>
          <a:bodyPr>
            <a:normAutofit/>
          </a:bodyPr>
          <a:lstStyle>
            <a:lvl1pPr>
              <a:defRPr sz="1080"/>
            </a:lvl1pPr>
          </a:lstStyle>
          <a:p>
            <a:endParaRPr lang="en-US"/>
          </a:p>
        </p:txBody>
      </p:sp>
    </p:spTree>
    <p:extLst>
      <p:ext uri="{BB962C8B-B14F-4D97-AF65-F5344CB8AC3E}">
        <p14:creationId xmlns:p14="http://schemas.microsoft.com/office/powerpoint/2010/main" val="20262954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Master Slide 1">
    <p:spTree>
      <p:nvGrpSpPr>
        <p:cNvPr id="1" name=""/>
        <p:cNvGrpSpPr/>
        <p:nvPr/>
      </p:nvGrpSpPr>
      <p:grpSpPr>
        <a:xfrm>
          <a:off x="0" y="0"/>
          <a:ext cx="0" cy="0"/>
          <a:chOff x="0" y="0"/>
          <a:chExt cx="0" cy="0"/>
        </a:xfrm>
      </p:grpSpPr>
    </p:spTree>
    <p:extLst>
      <p:ext uri="{BB962C8B-B14F-4D97-AF65-F5344CB8AC3E}">
        <p14:creationId xmlns:p14="http://schemas.microsoft.com/office/powerpoint/2010/main" val="445576307"/>
      </p:ext>
    </p:extLst>
  </p:cSld>
  <p:clrMapOvr>
    <a:masterClrMapping/>
  </p:clrMapOvr>
  <mc:AlternateContent xmlns:mc="http://schemas.openxmlformats.org/markup-compatibility/2006" xmlns:p14="http://schemas.microsoft.com/office/powerpoint/2010/main">
    <mc:Choice Requires="p14">
      <p:transition p14:dur="0" advClick="0" advTm="3000"/>
    </mc:Choice>
    <mc:Fallback xmlns="">
      <p:transition xmlns:p14="http://schemas.microsoft.com/office/powerpoint/2010/main" advClick="0" advTm="3000"/>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Laptop Review">
    <p:spTree>
      <p:nvGrpSpPr>
        <p:cNvPr id="1" name=""/>
        <p:cNvGrpSpPr/>
        <p:nvPr/>
      </p:nvGrpSpPr>
      <p:grpSpPr>
        <a:xfrm>
          <a:off x="0" y="0"/>
          <a:ext cx="0" cy="0"/>
          <a:chOff x="0" y="0"/>
          <a:chExt cx="0" cy="0"/>
        </a:xfrm>
      </p:grpSpPr>
      <p:sp>
        <p:nvSpPr>
          <p:cNvPr id="15" name="Picture Placeholder 13"/>
          <p:cNvSpPr>
            <a:spLocks noGrp="1"/>
          </p:cNvSpPr>
          <p:nvPr>
            <p:ph type="pic" sz="quarter" idx="22"/>
          </p:nvPr>
        </p:nvSpPr>
        <p:spPr>
          <a:xfrm>
            <a:off x="7346032" y="1758685"/>
            <a:ext cx="5958777" cy="3387764"/>
          </a:xfrm>
          <a:prstGeom prst="rect">
            <a:avLst/>
          </a:prstGeom>
          <a:effectLst/>
        </p:spPr>
        <p:txBody>
          <a:bodyPr>
            <a:normAutofit/>
          </a:bodyPr>
          <a:lstStyle>
            <a:lvl1pPr marL="0" indent="0">
              <a:buNone/>
              <a:defRPr sz="1171" b="0" i="0">
                <a:ln>
                  <a:noFill/>
                </a:ln>
                <a:solidFill>
                  <a:schemeClr val="bg1">
                    <a:lumMod val="85000"/>
                  </a:schemeClr>
                </a:solidFill>
                <a:latin typeface="Lato Light" charset="0"/>
                <a:ea typeface="Lato Light" charset="0"/>
                <a:cs typeface="Lato Light" charset="0"/>
              </a:defRPr>
            </a:lvl1pPr>
          </a:lstStyle>
          <a:p>
            <a:endParaRPr lang="en-US" dirty="0"/>
          </a:p>
        </p:txBody>
      </p:sp>
    </p:spTree>
    <p:extLst>
      <p:ext uri="{BB962C8B-B14F-4D97-AF65-F5344CB8AC3E}">
        <p14:creationId xmlns:p14="http://schemas.microsoft.com/office/powerpoint/2010/main" val="448524835"/>
      </p:ext>
    </p:extLst>
  </p:cSld>
  <p:clrMapOvr>
    <a:masterClrMapping/>
  </p:clrMapOvr>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Contact us no footer">
    <p:spTree>
      <p:nvGrpSpPr>
        <p:cNvPr id="1" name=""/>
        <p:cNvGrpSpPr/>
        <p:nvPr/>
      </p:nvGrpSpPr>
      <p:grpSpPr>
        <a:xfrm>
          <a:off x="0" y="0"/>
          <a:ext cx="0" cy="0"/>
          <a:chOff x="0" y="0"/>
          <a:chExt cx="0" cy="0"/>
        </a:xfrm>
      </p:grpSpPr>
      <p:sp>
        <p:nvSpPr>
          <p:cNvPr id="2" name="Rectangle 1"/>
          <p:cNvSpPr/>
          <p:nvPr userDrawn="1"/>
        </p:nvSpPr>
        <p:spPr>
          <a:xfrm>
            <a:off x="4338955" y="6255834"/>
            <a:ext cx="3613936" cy="46835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64" b="0" i="0" dirty="0">
              <a:latin typeface="Lato Light" charset="0"/>
            </a:endParaRPr>
          </a:p>
        </p:txBody>
      </p:sp>
    </p:spTree>
    <p:extLst>
      <p:ext uri="{BB962C8B-B14F-4D97-AF65-F5344CB8AC3E}">
        <p14:creationId xmlns:p14="http://schemas.microsoft.com/office/powerpoint/2010/main" val="173466735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7B64F7-F558-054E-9135-683777905458}" type="slidenum">
              <a:rPr lang="en-US" smtClean="0"/>
              <a:t>‹#›</a:t>
            </a:fld>
            <a:endParaRPr lang="en-US"/>
          </a:p>
        </p:txBody>
      </p:sp>
    </p:spTree>
    <p:extLst>
      <p:ext uri="{BB962C8B-B14F-4D97-AF65-F5344CB8AC3E}">
        <p14:creationId xmlns:p14="http://schemas.microsoft.com/office/powerpoint/2010/main" val="167328061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_Laptop3">
    <p:spTree>
      <p:nvGrpSpPr>
        <p:cNvPr id="1" name=""/>
        <p:cNvGrpSpPr/>
        <p:nvPr/>
      </p:nvGrpSpPr>
      <p:grpSpPr>
        <a:xfrm>
          <a:off x="0" y="0"/>
          <a:ext cx="0" cy="0"/>
          <a:chOff x="0" y="0"/>
          <a:chExt cx="0" cy="0"/>
        </a:xfrm>
      </p:grpSpPr>
      <p:sp>
        <p:nvSpPr>
          <p:cNvPr id="16" name="Picture Placeholder 13"/>
          <p:cNvSpPr>
            <a:spLocks noGrp="1"/>
          </p:cNvSpPr>
          <p:nvPr>
            <p:ph type="pic" sz="quarter" idx="20"/>
          </p:nvPr>
        </p:nvSpPr>
        <p:spPr>
          <a:xfrm>
            <a:off x="4216574" y="2552646"/>
            <a:ext cx="3790604" cy="2144954"/>
          </a:xfrm>
          <a:prstGeom prst="rect">
            <a:avLst/>
          </a:prstGeom>
          <a:effectLst/>
        </p:spPr>
        <p:txBody>
          <a:bodyPr>
            <a:normAutofit/>
          </a:bodyPr>
          <a:lstStyle>
            <a:lvl1pPr marL="0" indent="0">
              <a:buNone/>
              <a:defRPr sz="1171" b="0" i="0">
                <a:ln>
                  <a:noFill/>
                </a:ln>
                <a:solidFill>
                  <a:schemeClr val="bg1">
                    <a:lumMod val="85000"/>
                  </a:schemeClr>
                </a:solidFill>
                <a:latin typeface="Lato Light" charset="0"/>
                <a:ea typeface="Lato Light" charset="0"/>
                <a:cs typeface="Lato Light" charset="0"/>
              </a:defRPr>
            </a:lvl1pPr>
          </a:lstStyle>
          <a:p>
            <a:endParaRPr lang="en-US" dirty="0"/>
          </a:p>
        </p:txBody>
      </p:sp>
    </p:spTree>
    <p:extLst>
      <p:ext uri="{BB962C8B-B14F-4D97-AF65-F5344CB8AC3E}">
        <p14:creationId xmlns:p14="http://schemas.microsoft.com/office/powerpoint/2010/main" val="326263582"/>
      </p:ext>
    </p:extLst>
  </p:cSld>
  <p:clrMapOvr>
    <a:masterClrMapping/>
  </p:clrMapOvr>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App Review">
    <p:spTree>
      <p:nvGrpSpPr>
        <p:cNvPr id="1" name=""/>
        <p:cNvGrpSpPr/>
        <p:nvPr/>
      </p:nvGrpSpPr>
      <p:grpSpPr>
        <a:xfrm>
          <a:off x="0" y="0"/>
          <a:ext cx="0" cy="0"/>
          <a:chOff x="0" y="0"/>
          <a:chExt cx="0" cy="0"/>
        </a:xfrm>
      </p:grpSpPr>
      <p:sp>
        <p:nvSpPr>
          <p:cNvPr id="7" name="Picture Placeholder 13"/>
          <p:cNvSpPr>
            <a:spLocks noGrp="1"/>
          </p:cNvSpPr>
          <p:nvPr>
            <p:ph type="pic" sz="quarter" idx="22"/>
          </p:nvPr>
        </p:nvSpPr>
        <p:spPr>
          <a:xfrm>
            <a:off x="2288865" y="1879384"/>
            <a:ext cx="1927395" cy="3046703"/>
          </a:xfrm>
          <a:prstGeom prst="rect">
            <a:avLst/>
          </a:prstGeom>
          <a:effectLst/>
        </p:spPr>
        <p:txBody>
          <a:bodyPr>
            <a:normAutofit/>
          </a:bodyPr>
          <a:lstStyle>
            <a:lvl1pPr marL="0" indent="0">
              <a:buNone/>
              <a:defRPr sz="1171" b="0" i="0">
                <a:ln>
                  <a:noFill/>
                </a:ln>
                <a:solidFill>
                  <a:schemeClr val="bg1">
                    <a:lumMod val="85000"/>
                  </a:schemeClr>
                </a:solidFill>
                <a:latin typeface="Lato Light" charset="0"/>
                <a:ea typeface="Lato Light" charset="0"/>
                <a:cs typeface="Lato Light" charset="0"/>
              </a:defRPr>
            </a:lvl1pPr>
          </a:lstStyle>
          <a:p>
            <a:endParaRPr lang="en-US" dirty="0"/>
          </a:p>
        </p:txBody>
      </p:sp>
    </p:spTree>
    <p:extLst>
      <p:ext uri="{BB962C8B-B14F-4D97-AF65-F5344CB8AC3E}">
        <p14:creationId xmlns:p14="http://schemas.microsoft.com/office/powerpoint/2010/main" val="1635137240"/>
      </p:ext>
    </p:extLst>
  </p:cSld>
  <p:clrMapOvr>
    <a:masterClrMapping/>
  </p:clrMapOvr>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Laptop3">
    <p:spTree>
      <p:nvGrpSpPr>
        <p:cNvPr id="1" name=""/>
        <p:cNvGrpSpPr/>
        <p:nvPr/>
      </p:nvGrpSpPr>
      <p:grpSpPr>
        <a:xfrm>
          <a:off x="0" y="0"/>
          <a:ext cx="0" cy="0"/>
          <a:chOff x="0" y="0"/>
          <a:chExt cx="0" cy="0"/>
        </a:xfrm>
      </p:grpSpPr>
      <p:sp>
        <p:nvSpPr>
          <p:cNvPr id="17" name="Picture Placeholder 13"/>
          <p:cNvSpPr>
            <a:spLocks noGrp="1"/>
          </p:cNvSpPr>
          <p:nvPr>
            <p:ph type="pic" sz="quarter" idx="20"/>
          </p:nvPr>
        </p:nvSpPr>
        <p:spPr>
          <a:xfrm>
            <a:off x="6500689" y="2496111"/>
            <a:ext cx="4137675" cy="2346758"/>
          </a:xfrm>
          <a:prstGeom prst="rect">
            <a:avLst/>
          </a:prstGeom>
          <a:effectLst/>
        </p:spPr>
        <p:txBody>
          <a:bodyPr>
            <a:normAutofit/>
          </a:bodyPr>
          <a:lstStyle>
            <a:lvl1pPr marL="0" indent="0">
              <a:buNone/>
              <a:defRPr sz="1171" b="0" i="0">
                <a:ln>
                  <a:noFill/>
                </a:ln>
                <a:solidFill>
                  <a:schemeClr val="bg1">
                    <a:lumMod val="85000"/>
                  </a:schemeClr>
                </a:solidFill>
                <a:latin typeface="Lato Light" charset="0"/>
                <a:ea typeface="Lato Light" charset="0"/>
                <a:cs typeface="Lato Light" charset="0"/>
              </a:defRPr>
            </a:lvl1pPr>
          </a:lstStyle>
          <a:p>
            <a:endParaRPr lang="en-US" dirty="0"/>
          </a:p>
        </p:txBody>
      </p:sp>
    </p:spTree>
    <p:extLst>
      <p:ext uri="{BB962C8B-B14F-4D97-AF65-F5344CB8AC3E}">
        <p14:creationId xmlns:p14="http://schemas.microsoft.com/office/powerpoint/2010/main" val="1083501828"/>
      </p:ext>
    </p:extLst>
  </p:cSld>
  <p:clrMapOvr>
    <a:masterClrMapping/>
  </p:clrMapOvr>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Big Picture">
    <p:spTree>
      <p:nvGrpSpPr>
        <p:cNvPr id="1" name=""/>
        <p:cNvGrpSpPr/>
        <p:nvPr/>
      </p:nvGrpSpPr>
      <p:grpSpPr>
        <a:xfrm>
          <a:off x="0" y="0"/>
          <a:ext cx="0" cy="0"/>
          <a:chOff x="0" y="0"/>
          <a:chExt cx="0" cy="0"/>
        </a:xfrm>
      </p:grpSpPr>
      <p:sp>
        <p:nvSpPr>
          <p:cNvPr id="2" name="Picture Placeholder 13"/>
          <p:cNvSpPr>
            <a:spLocks noGrp="1"/>
          </p:cNvSpPr>
          <p:nvPr>
            <p:ph type="pic" sz="quarter" idx="13"/>
          </p:nvPr>
        </p:nvSpPr>
        <p:spPr>
          <a:xfrm>
            <a:off x="0" y="0"/>
            <a:ext cx="12192000" cy="6858000"/>
          </a:xfrm>
          <a:prstGeom prst="rect">
            <a:avLst/>
          </a:prstGeom>
          <a:effectLst/>
        </p:spPr>
        <p:txBody>
          <a:bodyPr>
            <a:normAutofit/>
          </a:bodyPr>
          <a:lstStyle>
            <a:lvl1pPr marL="0" indent="0">
              <a:buNone/>
              <a:defRPr sz="1891">
                <a:ln>
                  <a:noFill/>
                </a:ln>
                <a:solidFill>
                  <a:schemeClr val="bg1">
                    <a:lumMod val="85000"/>
                  </a:schemeClr>
                </a:solidFill>
                <a:latin typeface="Lato Light" charset="0"/>
                <a:ea typeface="Lato Light" charset="0"/>
                <a:cs typeface="Lato Light" charset="0"/>
              </a:defRPr>
            </a:lvl1pPr>
          </a:lstStyle>
          <a:p>
            <a:endParaRPr lang="en-US" dirty="0"/>
          </a:p>
        </p:txBody>
      </p:sp>
    </p:spTree>
    <p:extLst>
      <p:ext uri="{BB962C8B-B14F-4D97-AF65-F5344CB8AC3E}">
        <p14:creationId xmlns:p14="http://schemas.microsoft.com/office/powerpoint/2010/main" val="1149092971"/>
      </p:ext>
    </p:extLst>
  </p:cSld>
  <p:clrMapOvr>
    <a:masterClrMapping/>
  </p:clrMapOvr>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7B64F7-F558-054E-9135-683777905458}" type="slidenum">
              <a:rPr lang="en-US" smtClean="0"/>
              <a:t>‹#›</a:t>
            </a:fld>
            <a:endParaRPr lang="en-US"/>
          </a:p>
        </p:txBody>
      </p:sp>
    </p:spTree>
    <p:extLst>
      <p:ext uri="{BB962C8B-B14F-4D97-AF65-F5344CB8AC3E}">
        <p14:creationId xmlns:p14="http://schemas.microsoft.com/office/powerpoint/2010/main" val="15288716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7B64F7-F558-054E-9135-683777905458}" type="slidenum">
              <a:rPr lang="en-US" smtClean="0"/>
              <a:t>‹#›</a:t>
            </a:fld>
            <a:endParaRPr lang="en-US"/>
          </a:p>
        </p:txBody>
      </p:sp>
    </p:spTree>
    <p:extLst>
      <p:ext uri="{BB962C8B-B14F-4D97-AF65-F5344CB8AC3E}">
        <p14:creationId xmlns:p14="http://schemas.microsoft.com/office/powerpoint/2010/main" val="11033465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7B64F7-F558-054E-9135-683777905458}" type="slidenum">
              <a:rPr lang="en-US" smtClean="0"/>
              <a:t>‹#›</a:t>
            </a:fld>
            <a:endParaRPr lang="en-US"/>
          </a:p>
        </p:txBody>
      </p:sp>
    </p:spTree>
    <p:extLst>
      <p:ext uri="{BB962C8B-B14F-4D97-AF65-F5344CB8AC3E}">
        <p14:creationId xmlns:p14="http://schemas.microsoft.com/office/powerpoint/2010/main" val="4238210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7B64F7-F558-054E-9135-683777905458}" type="slidenum">
              <a:rPr lang="en-US" smtClean="0"/>
              <a:t>‹#›</a:t>
            </a:fld>
            <a:endParaRPr lang="en-US"/>
          </a:p>
        </p:txBody>
      </p:sp>
    </p:spTree>
    <p:extLst>
      <p:ext uri="{BB962C8B-B14F-4D97-AF65-F5344CB8AC3E}">
        <p14:creationId xmlns:p14="http://schemas.microsoft.com/office/powerpoint/2010/main" val="21047483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7B64F7-F558-054E-9135-683777905458}" type="slidenum">
              <a:rPr lang="en-US" smtClean="0"/>
              <a:t>‹#›</a:t>
            </a:fld>
            <a:endParaRPr lang="en-US"/>
          </a:p>
        </p:txBody>
      </p:sp>
    </p:spTree>
    <p:extLst>
      <p:ext uri="{BB962C8B-B14F-4D97-AF65-F5344CB8AC3E}">
        <p14:creationId xmlns:p14="http://schemas.microsoft.com/office/powerpoint/2010/main" val="11549522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7B64F7-F558-054E-9135-683777905458}" type="slidenum">
              <a:rPr lang="en-US" smtClean="0"/>
              <a:t>‹#›</a:t>
            </a:fld>
            <a:endParaRPr lang="en-US"/>
          </a:p>
        </p:txBody>
      </p:sp>
    </p:spTree>
    <p:extLst>
      <p:ext uri="{BB962C8B-B14F-4D97-AF65-F5344CB8AC3E}">
        <p14:creationId xmlns:p14="http://schemas.microsoft.com/office/powerpoint/2010/main" val="1785200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7B64F7-F558-054E-9135-683777905458}" type="slidenum">
              <a:rPr lang="en-US" smtClean="0"/>
              <a:t>‹#›</a:t>
            </a:fld>
            <a:endParaRPr lang="en-US"/>
          </a:p>
        </p:txBody>
      </p:sp>
    </p:spTree>
    <p:extLst>
      <p:ext uri="{BB962C8B-B14F-4D97-AF65-F5344CB8AC3E}">
        <p14:creationId xmlns:p14="http://schemas.microsoft.com/office/powerpoint/2010/main" val="351405316"/>
      </p:ext>
    </p:extLst>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theme" Target="../theme/theme1.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7B64F7-F558-054E-9135-683777905458}" type="slidenum">
              <a:rPr lang="en-US" smtClean="0"/>
              <a:t>‹#›</a:t>
            </a:fld>
            <a:endParaRPr lang="en-US"/>
          </a:p>
        </p:txBody>
      </p:sp>
    </p:spTree>
    <p:extLst>
      <p:ext uri="{BB962C8B-B14F-4D97-AF65-F5344CB8AC3E}">
        <p14:creationId xmlns:p14="http://schemas.microsoft.com/office/powerpoint/2010/main" val="24882980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gif"/><Relationship Id="rId3" Type="http://schemas.openxmlformats.org/officeDocument/2006/relationships/image" Target="../media/image2.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xml"/><Relationship Id="rId3" Type="http://schemas.openxmlformats.org/officeDocument/2006/relationships/image" Target="../media/image11.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6.xml"/><Relationship Id="rId3" Type="http://schemas.openxmlformats.org/officeDocument/2006/relationships/image" Target="../media/image12.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7.xml"/><Relationship Id="rId3" Type="http://schemas.openxmlformats.org/officeDocument/2006/relationships/image" Target="../media/image13.jpg"/></Relationships>
</file>

<file path=ppt/slides/_rels/slide13.xml.rels><?xml version="1.0" encoding="UTF-8" standalone="yes"?>
<Relationships xmlns="http://schemas.openxmlformats.org/package/2006/relationships"><Relationship Id="rId3" Type="http://schemas.openxmlformats.org/officeDocument/2006/relationships/image" Target="../media/image14.jpg"/><Relationship Id="rId4" Type="http://schemas.openxmlformats.org/officeDocument/2006/relationships/image" Target="../media/image15.jpg"/><Relationship Id="rId1" Type="http://schemas.openxmlformats.org/officeDocument/2006/relationships/slideLayout" Target="../slideLayouts/slideLayout18.xml"/><Relationship Id="rId2" Type="http://schemas.openxmlformats.org/officeDocument/2006/relationships/notesSlide" Target="../notesSlides/notesSlide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image" Target="../media/image16.gi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7.jpg"/><Relationship Id="rId3" Type="http://schemas.openxmlformats.org/officeDocument/2006/relationships/image" Target="../media/image1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image" Target="../media/image19.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9.xml"/><Relationship Id="rId3" Type="http://schemas.openxmlformats.org/officeDocument/2006/relationships/image" Target="../media/image20.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xml"/><Relationship Id="rId3" Type="http://schemas.openxmlformats.org/officeDocument/2006/relationships/image" Target="../media/image3.jpg"/></Relationships>
</file>

<file path=ppt/slides/_rels/slide20.xml.rels><?xml version="1.0" encoding="UTF-8" standalone="yes"?>
<Relationships xmlns="http://schemas.openxmlformats.org/package/2006/relationships"><Relationship Id="rId3" Type="http://schemas.openxmlformats.org/officeDocument/2006/relationships/image" Target="../media/image22.gif"/><Relationship Id="rId4" Type="http://schemas.openxmlformats.org/officeDocument/2006/relationships/image" Target="../media/image23.gif"/><Relationship Id="rId1" Type="http://schemas.openxmlformats.org/officeDocument/2006/relationships/slideLayout" Target="../slideLayouts/slideLayout20.xml"/><Relationship Id="rId2" Type="http://schemas.openxmlformats.org/officeDocument/2006/relationships/image" Target="../media/image2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2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25.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6.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27.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7.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2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4.gi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29.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30.jpg"/></Relationships>
</file>

<file path=ppt/slides/_rels/slide34.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2.png"/><Relationship Id="rId1" Type="http://schemas.openxmlformats.org/officeDocument/2006/relationships/slideLayout" Target="../slideLayouts/slideLayout21.xml"/><Relationship Id="rId2" Type="http://schemas.openxmlformats.org/officeDocument/2006/relationships/notesSlide" Target="../notesSlides/notesSlide10.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hyperlink" Target="https://github.com/chrisvfritz/prerender-spa-plugin" TargetMode="External"/><Relationship Id="rId3" Type="http://schemas.openxmlformats.org/officeDocument/2006/relationships/image" Target="../media/image33.gif"/></Relationships>
</file>

<file path=ppt/slides/_rels/slide36.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2.png"/><Relationship Id="rId1" Type="http://schemas.openxmlformats.org/officeDocument/2006/relationships/slideLayout" Target="../slideLayouts/slideLayout21.xml"/><Relationship Id="rId2" Type="http://schemas.openxmlformats.org/officeDocument/2006/relationships/notesSlide" Target="../notesSlides/notesSlide1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s>
</file>

<file path=ppt/slides/_rels/slide5.xml.rels><?xml version="1.0" encoding="UTF-8" standalone="yes"?>
<Relationships xmlns="http://schemas.openxmlformats.org/package/2006/relationships"><Relationship Id="rId3" Type="http://schemas.openxmlformats.org/officeDocument/2006/relationships/hyperlink" Target="https://github.com/vuejs/awesome-vue#components--libraries" TargetMode="External"/><Relationship Id="rId4" Type="http://schemas.openxmlformats.org/officeDocument/2006/relationships/image" Target="../media/image5.jpg"/><Relationship Id="rId1" Type="http://schemas.openxmlformats.org/officeDocument/2006/relationships/slideLayout" Target="../slideLayouts/slideLayout15.xml"/><Relationship Id="rId2" Type="http://schemas.openxmlformats.org/officeDocument/2006/relationships/hyperlink" Target="https://vuejs.org/v2/guide/single-file-components.html"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6.jpg"/><Relationship Id="rId4" Type="http://schemas.openxmlformats.org/officeDocument/2006/relationships/image" Target="../media/image7.png"/><Relationship Id="rId5" Type="http://schemas.openxmlformats.org/officeDocument/2006/relationships/image" Target="../media/image8.png"/><Relationship Id="rId6" Type="http://schemas.microsoft.com/office/2007/relationships/hdphoto" Target="../media/hdphoto1.wdp"/><Relationship Id="rId1" Type="http://schemas.openxmlformats.org/officeDocument/2006/relationships/slideLayout" Target="../slideLayouts/slideLayout14.xml"/><Relationship Id="rId2" Type="http://schemas.openxmlformats.org/officeDocument/2006/relationships/notesSlide" Target="../notesSlides/notesSlide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9.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3" Type="http://schemas.openxmlformats.org/officeDocument/2006/relationships/image" Target="../media/image10.jpg"/><Relationship Id="rId4" Type="http://schemas.openxmlformats.org/officeDocument/2006/relationships/hyperlink" Target="https://cdn.jsdelivr.net/npm/vue" TargetMode="External"/><Relationship Id="rId1" Type="http://schemas.openxmlformats.org/officeDocument/2006/relationships/slideLayout" Target="../slideLayouts/slideLayout18.xml"/><Relationship Id="rId2" Type="http://schemas.openxmlformats.org/officeDocument/2006/relationships/notesSlide" Target="../notesSlides/notesSlide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521651" y="2639548"/>
            <a:ext cx="4620176" cy="942887"/>
          </a:xfrm>
          <a:prstGeom prst="rect">
            <a:avLst/>
          </a:prstGeom>
          <a:noFill/>
        </p:spPr>
        <p:txBody>
          <a:bodyPr wrap="none" rtlCol="0">
            <a:spAutoFit/>
          </a:bodyPr>
          <a:lstStyle/>
          <a:p>
            <a:pPr algn="r"/>
            <a:r>
              <a:rPr lang="en-US" sz="5527" b="1" dirty="0" smtClean="0">
                <a:solidFill>
                  <a:schemeClr val="tx2"/>
                </a:solidFill>
                <a:latin typeface="Lato Black" charset="0"/>
                <a:ea typeface="Lato Black" charset="0"/>
                <a:cs typeface="Lato Black" charset="0"/>
              </a:rPr>
              <a:t>Up </a:t>
            </a:r>
            <a:r>
              <a:rPr lang="en-US" sz="5527" b="1" dirty="0">
                <a:solidFill>
                  <a:schemeClr val="tx2"/>
                </a:solidFill>
                <a:latin typeface="Lato Black" charset="0"/>
                <a:ea typeface="Lato Black" charset="0"/>
                <a:cs typeface="Lato Black" charset="0"/>
              </a:rPr>
              <a:t>&amp; Running</a:t>
            </a:r>
          </a:p>
        </p:txBody>
      </p:sp>
      <p:grpSp>
        <p:nvGrpSpPr>
          <p:cNvPr id="5" name="Group 4"/>
          <p:cNvGrpSpPr/>
          <p:nvPr/>
        </p:nvGrpSpPr>
        <p:grpSpPr>
          <a:xfrm>
            <a:off x="4028924" y="3771867"/>
            <a:ext cx="2038391" cy="92268"/>
            <a:chOff x="6927228" y="7552706"/>
            <a:chExt cx="5016271" cy="227062"/>
          </a:xfrm>
        </p:grpSpPr>
        <p:sp>
          <p:nvSpPr>
            <p:cNvPr id="23" name="Oval 22"/>
            <p:cNvSpPr>
              <a:spLocks noChangeAspect="1"/>
            </p:cNvSpPr>
            <p:nvPr/>
          </p:nvSpPr>
          <p:spPr>
            <a:xfrm rot="18861538">
              <a:off x="6927228" y="7711914"/>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44" dirty="0">
                <a:latin typeface="Lato Light" charset="0"/>
              </a:endParaRPr>
            </a:p>
          </p:txBody>
        </p:sp>
        <p:sp>
          <p:nvSpPr>
            <p:cNvPr id="24" name="Oval 23"/>
            <p:cNvSpPr>
              <a:spLocks noChangeAspect="1"/>
            </p:cNvSpPr>
            <p:nvPr/>
          </p:nvSpPr>
          <p:spPr>
            <a:xfrm rot="18861538">
              <a:off x="7142741" y="7709503"/>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44" dirty="0">
                <a:latin typeface="Lato Light" charset="0"/>
              </a:endParaRPr>
            </a:p>
          </p:txBody>
        </p:sp>
        <p:sp>
          <p:nvSpPr>
            <p:cNvPr id="25" name="Oval 24"/>
            <p:cNvSpPr>
              <a:spLocks noChangeAspect="1"/>
            </p:cNvSpPr>
            <p:nvPr/>
          </p:nvSpPr>
          <p:spPr>
            <a:xfrm rot="18861538">
              <a:off x="7358254" y="7707092"/>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44" dirty="0">
                <a:latin typeface="Lato Light" charset="0"/>
              </a:endParaRPr>
            </a:p>
          </p:txBody>
        </p:sp>
        <p:sp>
          <p:nvSpPr>
            <p:cNvPr id="26" name="Oval 25"/>
            <p:cNvSpPr>
              <a:spLocks noChangeAspect="1"/>
            </p:cNvSpPr>
            <p:nvPr/>
          </p:nvSpPr>
          <p:spPr>
            <a:xfrm rot="18861538">
              <a:off x="7573766" y="7712631"/>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44" dirty="0">
                <a:latin typeface="Lato Light" charset="0"/>
              </a:endParaRPr>
            </a:p>
          </p:txBody>
        </p:sp>
        <p:sp>
          <p:nvSpPr>
            <p:cNvPr id="27" name="Oval 26"/>
            <p:cNvSpPr>
              <a:spLocks noChangeAspect="1"/>
            </p:cNvSpPr>
            <p:nvPr/>
          </p:nvSpPr>
          <p:spPr>
            <a:xfrm rot="18861538">
              <a:off x="7789279" y="7710220"/>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44" dirty="0">
                <a:latin typeface="Lato Light" charset="0"/>
              </a:endParaRPr>
            </a:p>
          </p:txBody>
        </p:sp>
        <p:sp>
          <p:nvSpPr>
            <p:cNvPr id="28" name="Oval 27"/>
            <p:cNvSpPr>
              <a:spLocks noChangeAspect="1"/>
            </p:cNvSpPr>
            <p:nvPr/>
          </p:nvSpPr>
          <p:spPr>
            <a:xfrm rot="18861538">
              <a:off x="8004792" y="7715760"/>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44" dirty="0">
                <a:latin typeface="Lato Light" charset="0"/>
              </a:endParaRPr>
            </a:p>
          </p:txBody>
        </p:sp>
        <p:sp>
          <p:nvSpPr>
            <p:cNvPr id="29" name="Oval 28"/>
            <p:cNvSpPr>
              <a:spLocks noChangeAspect="1"/>
            </p:cNvSpPr>
            <p:nvPr/>
          </p:nvSpPr>
          <p:spPr>
            <a:xfrm rot="18861538">
              <a:off x="8220304" y="7713348"/>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44" dirty="0">
                <a:latin typeface="Lato Light" charset="0"/>
              </a:endParaRPr>
            </a:p>
          </p:txBody>
        </p:sp>
        <p:sp>
          <p:nvSpPr>
            <p:cNvPr id="30" name="Oval 29"/>
            <p:cNvSpPr>
              <a:spLocks noChangeAspect="1"/>
            </p:cNvSpPr>
            <p:nvPr/>
          </p:nvSpPr>
          <p:spPr>
            <a:xfrm rot="18861538">
              <a:off x="8435817" y="7710937"/>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44" dirty="0">
                <a:latin typeface="Lato Light" charset="0"/>
              </a:endParaRPr>
            </a:p>
          </p:txBody>
        </p:sp>
        <p:sp>
          <p:nvSpPr>
            <p:cNvPr id="31" name="Oval 30"/>
            <p:cNvSpPr>
              <a:spLocks noChangeAspect="1"/>
            </p:cNvSpPr>
            <p:nvPr/>
          </p:nvSpPr>
          <p:spPr>
            <a:xfrm rot="18861538">
              <a:off x="8651330" y="7708526"/>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44" dirty="0">
                <a:latin typeface="Lato Light" charset="0"/>
              </a:endParaRPr>
            </a:p>
          </p:txBody>
        </p:sp>
        <p:sp>
          <p:nvSpPr>
            <p:cNvPr id="32" name="Oval 31"/>
            <p:cNvSpPr>
              <a:spLocks noChangeAspect="1"/>
            </p:cNvSpPr>
            <p:nvPr/>
          </p:nvSpPr>
          <p:spPr>
            <a:xfrm rot="18861538">
              <a:off x="8866842" y="7714065"/>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44" dirty="0">
                <a:latin typeface="Lato Light" charset="0"/>
              </a:endParaRPr>
            </a:p>
          </p:txBody>
        </p:sp>
        <p:sp>
          <p:nvSpPr>
            <p:cNvPr id="33" name="Oval 32"/>
            <p:cNvSpPr>
              <a:spLocks noChangeAspect="1"/>
            </p:cNvSpPr>
            <p:nvPr/>
          </p:nvSpPr>
          <p:spPr>
            <a:xfrm rot="18861538">
              <a:off x="9082355" y="7711654"/>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44" dirty="0">
                <a:latin typeface="Lato Light" charset="0"/>
              </a:endParaRPr>
            </a:p>
          </p:txBody>
        </p:sp>
        <p:sp>
          <p:nvSpPr>
            <p:cNvPr id="34" name="Oval 33"/>
            <p:cNvSpPr>
              <a:spLocks noChangeAspect="1"/>
            </p:cNvSpPr>
            <p:nvPr/>
          </p:nvSpPr>
          <p:spPr>
            <a:xfrm rot="18861538">
              <a:off x="9297868" y="7709243"/>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44" dirty="0">
                <a:latin typeface="Lato Light" charset="0"/>
              </a:endParaRPr>
            </a:p>
          </p:txBody>
        </p:sp>
        <p:sp>
          <p:nvSpPr>
            <p:cNvPr id="10" name="Oval 9"/>
            <p:cNvSpPr>
              <a:spLocks noChangeAspect="1"/>
            </p:cNvSpPr>
            <p:nvPr/>
          </p:nvSpPr>
          <p:spPr>
            <a:xfrm rot="18861538">
              <a:off x="6927228" y="7557528"/>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44" dirty="0">
                <a:latin typeface="Lato Light" charset="0"/>
              </a:endParaRPr>
            </a:p>
          </p:txBody>
        </p:sp>
        <p:sp>
          <p:nvSpPr>
            <p:cNvPr id="12" name="Oval 11"/>
            <p:cNvSpPr>
              <a:spLocks noChangeAspect="1"/>
            </p:cNvSpPr>
            <p:nvPr/>
          </p:nvSpPr>
          <p:spPr>
            <a:xfrm rot="18861538">
              <a:off x="7142741" y="7555117"/>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44" dirty="0">
                <a:latin typeface="Lato Light" charset="0"/>
              </a:endParaRPr>
            </a:p>
          </p:txBody>
        </p:sp>
        <p:sp>
          <p:nvSpPr>
            <p:cNvPr id="13" name="Oval 12"/>
            <p:cNvSpPr>
              <a:spLocks noChangeAspect="1"/>
            </p:cNvSpPr>
            <p:nvPr/>
          </p:nvSpPr>
          <p:spPr>
            <a:xfrm rot="18861538">
              <a:off x="7358254" y="7552706"/>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44" dirty="0">
                <a:latin typeface="Lato Light" charset="0"/>
              </a:endParaRPr>
            </a:p>
          </p:txBody>
        </p:sp>
        <p:sp>
          <p:nvSpPr>
            <p:cNvPr id="14" name="Oval 13"/>
            <p:cNvSpPr>
              <a:spLocks noChangeAspect="1"/>
            </p:cNvSpPr>
            <p:nvPr/>
          </p:nvSpPr>
          <p:spPr>
            <a:xfrm rot="18861538">
              <a:off x="7573766" y="7558245"/>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44" dirty="0">
                <a:latin typeface="Lato Light" charset="0"/>
              </a:endParaRPr>
            </a:p>
          </p:txBody>
        </p:sp>
        <p:sp>
          <p:nvSpPr>
            <p:cNvPr id="15" name="Oval 14"/>
            <p:cNvSpPr>
              <a:spLocks noChangeAspect="1"/>
            </p:cNvSpPr>
            <p:nvPr/>
          </p:nvSpPr>
          <p:spPr>
            <a:xfrm rot="18861538">
              <a:off x="7789279" y="7555834"/>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44" dirty="0">
                <a:latin typeface="Lato Light" charset="0"/>
              </a:endParaRPr>
            </a:p>
          </p:txBody>
        </p:sp>
        <p:sp>
          <p:nvSpPr>
            <p:cNvPr id="16" name="Oval 15"/>
            <p:cNvSpPr>
              <a:spLocks noChangeAspect="1"/>
            </p:cNvSpPr>
            <p:nvPr/>
          </p:nvSpPr>
          <p:spPr>
            <a:xfrm rot="18861538">
              <a:off x="8004792" y="7561374"/>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44" dirty="0">
                <a:latin typeface="Lato Light" charset="0"/>
              </a:endParaRPr>
            </a:p>
          </p:txBody>
        </p:sp>
        <p:sp>
          <p:nvSpPr>
            <p:cNvPr id="17" name="Oval 16"/>
            <p:cNvSpPr>
              <a:spLocks noChangeAspect="1"/>
            </p:cNvSpPr>
            <p:nvPr/>
          </p:nvSpPr>
          <p:spPr>
            <a:xfrm rot="18861538">
              <a:off x="8220304" y="7558962"/>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44" dirty="0">
                <a:latin typeface="Lato Light" charset="0"/>
              </a:endParaRPr>
            </a:p>
          </p:txBody>
        </p:sp>
        <p:sp>
          <p:nvSpPr>
            <p:cNvPr id="18" name="Oval 17"/>
            <p:cNvSpPr>
              <a:spLocks noChangeAspect="1"/>
            </p:cNvSpPr>
            <p:nvPr/>
          </p:nvSpPr>
          <p:spPr>
            <a:xfrm rot="18861538">
              <a:off x="8435817" y="7556551"/>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44" dirty="0">
                <a:latin typeface="Lato Light" charset="0"/>
              </a:endParaRPr>
            </a:p>
          </p:txBody>
        </p:sp>
        <p:sp>
          <p:nvSpPr>
            <p:cNvPr id="19" name="Oval 18"/>
            <p:cNvSpPr>
              <a:spLocks noChangeAspect="1"/>
            </p:cNvSpPr>
            <p:nvPr/>
          </p:nvSpPr>
          <p:spPr>
            <a:xfrm rot="18861538">
              <a:off x="8651330" y="7554140"/>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44" dirty="0">
                <a:latin typeface="Lato Light" charset="0"/>
              </a:endParaRPr>
            </a:p>
          </p:txBody>
        </p:sp>
        <p:sp>
          <p:nvSpPr>
            <p:cNvPr id="20" name="Oval 19"/>
            <p:cNvSpPr>
              <a:spLocks noChangeAspect="1"/>
            </p:cNvSpPr>
            <p:nvPr/>
          </p:nvSpPr>
          <p:spPr>
            <a:xfrm rot="18861538">
              <a:off x="8866842" y="7559679"/>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44" dirty="0">
                <a:latin typeface="Lato Light" charset="0"/>
              </a:endParaRPr>
            </a:p>
          </p:txBody>
        </p:sp>
        <p:sp>
          <p:nvSpPr>
            <p:cNvPr id="21" name="Oval 20"/>
            <p:cNvSpPr>
              <a:spLocks noChangeAspect="1"/>
            </p:cNvSpPr>
            <p:nvPr/>
          </p:nvSpPr>
          <p:spPr>
            <a:xfrm rot="18861538">
              <a:off x="9082355" y="7557268"/>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44" dirty="0">
                <a:latin typeface="Lato Light" charset="0"/>
              </a:endParaRPr>
            </a:p>
          </p:txBody>
        </p:sp>
        <p:sp>
          <p:nvSpPr>
            <p:cNvPr id="22" name="Oval 21"/>
            <p:cNvSpPr>
              <a:spLocks noChangeAspect="1"/>
            </p:cNvSpPr>
            <p:nvPr/>
          </p:nvSpPr>
          <p:spPr>
            <a:xfrm rot="18861538">
              <a:off x="9297868" y="7554857"/>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44" dirty="0">
                <a:latin typeface="Lato Light" charset="0"/>
              </a:endParaRPr>
            </a:p>
          </p:txBody>
        </p:sp>
        <p:sp>
          <p:nvSpPr>
            <p:cNvPr id="50" name="Oval 49"/>
            <p:cNvSpPr>
              <a:spLocks noChangeAspect="1"/>
            </p:cNvSpPr>
            <p:nvPr/>
          </p:nvSpPr>
          <p:spPr>
            <a:xfrm rot="18861538">
              <a:off x="9508851" y="7711914"/>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44" dirty="0">
                <a:latin typeface="Lato Light" charset="0"/>
              </a:endParaRPr>
            </a:p>
          </p:txBody>
        </p:sp>
        <p:sp>
          <p:nvSpPr>
            <p:cNvPr id="51" name="Oval 50"/>
            <p:cNvSpPr>
              <a:spLocks noChangeAspect="1"/>
            </p:cNvSpPr>
            <p:nvPr/>
          </p:nvSpPr>
          <p:spPr>
            <a:xfrm rot="18861538">
              <a:off x="9724364" y="7709503"/>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44" dirty="0">
                <a:latin typeface="Lato Light" charset="0"/>
              </a:endParaRPr>
            </a:p>
          </p:txBody>
        </p:sp>
        <p:sp>
          <p:nvSpPr>
            <p:cNvPr id="52" name="Oval 51"/>
            <p:cNvSpPr>
              <a:spLocks noChangeAspect="1"/>
            </p:cNvSpPr>
            <p:nvPr/>
          </p:nvSpPr>
          <p:spPr>
            <a:xfrm rot="18861538">
              <a:off x="9939877" y="7707092"/>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44" dirty="0">
                <a:latin typeface="Lato Light" charset="0"/>
              </a:endParaRPr>
            </a:p>
          </p:txBody>
        </p:sp>
        <p:sp>
          <p:nvSpPr>
            <p:cNvPr id="53" name="Oval 52"/>
            <p:cNvSpPr>
              <a:spLocks noChangeAspect="1"/>
            </p:cNvSpPr>
            <p:nvPr/>
          </p:nvSpPr>
          <p:spPr>
            <a:xfrm rot="18861538">
              <a:off x="10155389" y="7712631"/>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44" dirty="0">
                <a:latin typeface="Lato Light" charset="0"/>
              </a:endParaRPr>
            </a:p>
          </p:txBody>
        </p:sp>
        <p:sp>
          <p:nvSpPr>
            <p:cNvPr id="54" name="Oval 53"/>
            <p:cNvSpPr>
              <a:spLocks noChangeAspect="1"/>
            </p:cNvSpPr>
            <p:nvPr/>
          </p:nvSpPr>
          <p:spPr>
            <a:xfrm rot="18861538">
              <a:off x="10370902" y="7710220"/>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44" dirty="0">
                <a:latin typeface="Lato Light" charset="0"/>
              </a:endParaRPr>
            </a:p>
          </p:txBody>
        </p:sp>
        <p:sp>
          <p:nvSpPr>
            <p:cNvPr id="55" name="Oval 54"/>
            <p:cNvSpPr>
              <a:spLocks noChangeAspect="1"/>
            </p:cNvSpPr>
            <p:nvPr/>
          </p:nvSpPr>
          <p:spPr>
            <a:xfrm rot="18861538">
              <a:off x="10586415" y="7715760"/>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44" dirty="0">
                <a:latin typeface="Lato Light" charset="0"/>
              </a:endParaRPr>
            </a:p>
          </p:txBody>
        </p:sp>
        <p:sp>
          <p:nvSpPr>
            <p:cNvPr id="56" name="Oval 55"/>
            <p:cNvSpPr>
              <a:spLocks noChangeAspect="1"/>
            </p:cNvSpPr>
            <p:nvPr/>
          </p:nvSpPr>
          <p:spPr>
            <a:xfrm rot="18861538">
              <a:off x="10801927" y="7713348"/>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44" dirty="0">
                <a:latin typeface="Lato Light" charset="0"/>
              </a:endParaRPr>
            </a:p>
          </p:txBody>
        </p:sp>
        <p:sp>
          <p:nvSpPr>
            <p:cNvPr id="57" name="Oval 56"/>
            <p:cNvSpPr>
              <a:spLocks noChangeAspect="1"/>
            </p:cNvSpPr>
            <p:nvPr/>
          </p:nvSpPr>
          <p:spPr>
            <a:xfrm rot="18861538">
              <a:off x="11017440" y="7710937"/>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44" dirty="0">
                <a:latin typeface="Lato Light" charset="0"/>
              </a:endParaRPr>
            </a:p>
          </p:txBody>
        </p:sp>
        <p:sp>
          <p:nvSpPr>
            <p:cNvPr id="58" name="Oval 57"/>
            <p:cNvSpPr>
              <a:spLocks noChangeAspect="1"/>
            </p:cNvSpPr>
            <p:nvPr/>
          </p:nvSpPr>
          <p:spPr>
            <a:xfrm rot="18861538">
              <a:off x="11232953" y="7708526"/>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44" dirty="0">
                <a:latin typeface="Lato Light" charset="0"/>
              </a:endParaRPr>
            </a:p>
          </p:txBody>
        </p:sp>
        <p:sp>
          <p:nvSpPr>
            <p:cNvPr id="59" name="Oval 58"/>
            <p:cNvSpPr>
              <a:spLocks noChangeAspect="1"/>
            </p:cNvSpPr>
            <p:nvPr/>
          </p:nvSpPr>
          <p:spPr>
            <a:xfrm rot="18861538">
              <a:off x="11448465" y="7714065"/>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44" dirty="0">
                <a:latin typeface="Lato Light" charset="0"/>
              </a:endParaRPr>
            </a:p>
          </p:txBody>
        </p:sp>
        <p:sp>
          <p:nvSpPr>
            <p:cNvPr id="60" name="Oval 59"/>
            <p:cNvSpPr>
              <a:spLocks noChangeAspect="1"/>
            </p:cNvSpPr>
            <p:nvPr/>
          </p:nvSpPr>
          <p:spPr>
            <a:xfrm rot="18861538">
              <a:off x="11663978" y="7711654"/>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44" dirty="0">
                <a:latin typeface="Lato Light" charset="0"/>
              </a:endParaRPr>
            </a:p>
          </p:txBody>
        </p:sp>
        <p:sp>
          <p:nvSpPr>
            <p:cNvPr id="61" name="Oval 60"/>
            <p:cNvSpPr>
              <a:spLocks noChangeAspect="1"/>
            </p:cNvSpPr>
            <p:nvPr/>
          </p:nvSpPr>
          <p:spPr>
            <a:xfrm rot="18861538">
              <a:off x="11879491" y="7709243"/>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44" dirty="0">
                <a:latin typeface="Lato Light" charset="0"/>
              </a:endParaRPr>
            </a:p>
          </p:txBody>
        </p:sp>
        <p:sp>
          <p:nvSpPr>
            <p:cNvPr id="38" name="Oval 37"/>
            <p:cNvSpPr>
              <a:spLocks noChangeAspect="1"/>
            </p:cNvSpPr>
            <p:nvPr/>
          </p:nvSpPr>
          <p:spPr>
            <a:xfrm rot="18861538">
              <a:off x="9508851" y="7557528"/>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44" dirty="0">
                <a:latin typeface="Lato Light" charset="0"/>
              </a:endParaRPr>
            </a:p>
          </p:txBody>
        </p:sp>
        <p:sp>
          <p:nvSpPr>
            <p:cNvPr id="39" name="Oval 38"/>
            <p:cNvSpPr>
              <a:spLocks noChangeAspect="1"/>
            </p:cNvSpPr>
            <p:nvPr/>
          </p:nvSpPr>
          <p:spPr>
            <a:xfrm rot="18861538">
              <a:off x="9724364" y="7555117"/>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44" dirty="0">
                <a:latin typeface="Lato Light" charset="0"/>
              </a:endParaRPr>
            </a:p>
          </p:txBody>
        </p:sp>
        <p:sp>
          <p:nvSpPr>
            <p:cNvPr id="40" name="Oval 39"/>
            <p:cNvSpPr>
              <a:spLocks noChangeAspect="1"/>
            </p:cNvSpPr>
            <p:nvPr/>
          </p:nvSpPr>
          <p:spPr>
            <a:xfrm rot="18861538">
              <a:off x="9939877" y="7552706"/>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44" dirty="0">
                <a:latin typeface="Lato Light" charset="0"/>
              </a:endParaRPr>
            </a:p>
          </p:txBody>
        </p:sp>
        <p:sp>
          <p:nvSpPr>
            <p:cNvPr id="41" name="Oval 40"/>
            <p:cNvSpPr>
              <a:spLocks noChangeAspect="1"/>
            </p:cNvSpPr>
            <p:nvPr/>
          </p:nvSpPr>
          <p:spPr>
            <a:xfrm rot="18861538">
              <a:off x="10155389" y="7558245"/>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44" dirty="0">
                <a:latin typeface="Lato Light" charset="0"/>
              </a:endParaRPr>
            </a:p>
          </p:txBody>
        </p:sp>
        <p:sp>
          <p:nvSpPr>
            <p:cNvPr id="42" name="Oval 41"/>
            <p:cNvSpPr>
              <a:spLocks noChangeAspect="1"/>
            </p:cNvSpPr>
            <p:nvPr/>
          </p:nvSpPr>
          <p:spPr>
            <a:xfrm rot="18861538">
              <a:off x="10370902" y="7555834"/>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44" dirty="0">
                <a:latin typeface="Lato Light" charset="0"/>
              </a:endParaRPr>
            </a:p>
          </p:txBody>
        </p:sp>
        <p:sp>
          <p:nvSpPr>
            <p:cNvPr id="43" name="Oval 42"/>
            <p:cNvSpPr>
              <a:spLocks noChangeAspect="1"/>
            </p:cNvSpPr>
            <p:nvPr/>
          </p:nvSpPr>
          <p:spPr>
            <a:xfrm rot="18861538">
              <a:off x="10586415" y="7561374"/>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44" dirty="0">
                <a:latin typeface="Lato Light" charset="0"/>
              </a:endParaRPr>
            </a:p>
          </p:txBody>
        </p:sp>
        <p:sp>
          <p:nvSpPr>
            <p:cNvPr id="44" name="Oval 43"/>
            <p:cNvSpPr>
              <a:spLocks noChangeAspect="1"/>
            </p:cNvSpPr>
            <p:nvPr/>
          </p:nvSpPr>
          <p:spPr>
            <a:xfrm rot="18861538">
              <a:off x="10801927" y="7558962"/>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44" dirty="0">
                <a:latin typeface="Lato Light" charset="0"/>
              </a:endParaRPr>
            </a:p>
          </p:txBody>
        </p:sp>
        <p:sp>
          <p:nvSpPr>
            <p:cNvPr id="45" name="Oval 44"/>
            <p:cNvSpPr>
              <a:spLocks noChangeAspect="1"/>
            </p:cNvSpPr>
            <p:nvPr/>
          </p:nvSpPr>
          <p:spPr>
            <a:xfrm rot="18861538">
              <a:off x="11017440" y="7556551"/>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44" dirty="0">
                <a:latin typeface="Lato Light" charset="0"/>
              </a:endParaRPr>
            </a:p>
          </p:txBody>
        </p:sp>
        <p:sp>
          <p:nvSpPr>
            <p:cNvPr id="46" name="Oval 45"/>
            <p:cNvSpPr>
              <a:spLocks noChangeAspect="1"/>
            </p:cNvSpPr>
            <p:nvPr/>
          </p:nvSpPr>
          <p:spPr>
            <a:xfrm rot="18861538">
              <a:off x="11232953" y="7554140"/>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44" dirty="0">
                <a:latin typeface="Lato Light" charset="0"/>
              </a:endParaRPr>
            </a:p>
          </p:txBody>
        </p:sp>
        <p:sp>
          <p:nvSpPr>
            <p:cNvPr id="47" name="Oval 46"/>
            <p:cNvSpPr>
              <a:spLocks noChangeAspect="1"/>
            </p:cNvSpPr>
            <p:nvPr/>
          </p:nvSpPr>
          <p:spPr>
            <a:xfrm rot="18861538">
              <a:off x="11448465" y="7559679"/>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44" dirty="0">
                <a:latin typeface="Lato Light" charset="0"/>
              </a:endParaRPr>
            </a:p>
          </p:txBody>
        </p:sp>
        <p:sp>
          <p:nvSpPr>
            <p:cNvPr id="48" name="Oval 47"/>
            <p:cNvSpPr>
              <a:spLocks noChangeAspect="1"/>
            </p:cNvSpPr>
            <p:nvPr/>
          </p:nvSpPr>
          <p:spPr>
            <a:xfrm rot="18861538">
              <a:off x="11663978" y="7557268"/>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44" dirty="0">
                <a:latin typeface="Lato Light" charset="0"/>
              </a:endParaRPr>
            </a:p>
          </p:txBody>
        </p:sp>
        <p:sp>
          <p:nvSpPr>
            <p:cNvPr id="49" name="Oval 48"/>
            <p:cNvSpPr>
              <a:spLocks noChangeAspect="1"/>
            </p:cNvSpPr>
            <p:nvPr/>
          </p:nvSpPr>
          <p:spPr>
            <a:xfrm rot="18861538">
              <a:off x="11879491" y="7554857"/>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44" dirty="0">
                <a:latin typeface="Lato Light" charset="0"/>
              </a:endParaRPr>
            </a:p>
          </p:txBody>
        </p:sp>
      </p:grpSp>
      <p:sp>
        <p:nvSpPr>
          <p:cNvPr id="63" name="Subtitle 2"/>
          <p:cNvSpPr txBox="1">
            <a:spLocks/>
          </p:cNvSpPr>
          <p:nvPr/>
        </p:nvSpPr>
        <p:spPr>
          <a:xfrm>
            <a:off x="1973495" y="4126606"/>
            <a:ext cx="4200742" cy="926393"/>
          </a:xfrm>
          <a:prstGeom prst="rect">
            <a:avLst/>
          </a:prstGeom>
        </p:spPr>
        <p:txBody>
          <a:bodyPr vert="horz" wrap="square" lIns="88378" tIns="44189" rIns="88378" bIns="44189"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r">
              <a:lnSpc>
                <a:spcPct val="100000"/>
              </a:lnSpc>
            </a:pPr>
            <a:r>
              <a:rPr lang="en-US" sz="1600" b="1" dirty="0">
                <a:solidFill>
                  <a:schemeClr val="tx1"/>
                </a:solidFill>
                <a:latin typeface="Lato Light" charset="0"/>
                <a:ea typeface="Lato Light" charset="0"/>
                <a:cs typeface="Lato Light" charset="0"/>
              </a:rPr>
              <a:t>Vue.js Oslo meetup#1 </a:t>
            </a:r>
          </a:p>
          <a:p>
            <a:pPr algn="r">
              <a:lnSpc>
                <a:spcPct val="100000"/>
              </a:lnSpc>
            </a:pPr>
            <a:r>
              <a:rPr lang="en-US" sz="1600" b="1" dirty="0">
                <a:solidFill>
                  <a:schemeClr val="tx1"/>
                </a:solidFill>
                <a:latin typeface="Lato Light" charset="0"/>
                <a:ea typeface="Lato Light" charset="0"/>
                <a:cs typeface="Lato Light" charset="0"/>
              </a:rPr>
              <a:t>25</a:t>
            </a:r>
            <a:r>
              <a:rPr lang="en-US" sz="1600" b="1" baseline="30000" dirty="0">
                <a:solidFill>
                  <a:schemeClr val="tx1"/>
                </a:solidFill>
                <a:latin typeface="Lato Light" charset="0"/>
                <a:ea typeface="Lato Light" charset="0"/>
                <a:cs typeface="Lato Light" charset="0"/>
              </a:rPr>
              <a:t>th</a:t>
            </a:r>
            <a:r>
              <a:rPr lang="en-US" sz="1600" b="1" dirty="0">
                <a:solidFill>
                  <a:schemeClr val="tx1"/>
                </a:solidFill>
                <a:latin typeface="Lato Light" charset="0"/>
                <a:ea typeface="Lato Light" charset="0"/>
                <a:cs typeface="Lato Light" charset="0"/>
              </a:rPr>
              <a:t>, Jan 2018</a:t>
            </a:r>
          </a:p>
          <a:p>
            <a:pPr algn="r">
              <a:lnSpc>
                <a:spcPct val="100000"/>
              </a:lnSpc>
            </a:pPr>
            <a:r>
              <a:rPr lang="en-US" sz="1600" b="1" dirty="0">
                <a:solidFill>
                  <a:schemeClr val="tx1"/>
                </a:solidFill>
                <a:latin typeface="Lato Light" charset="0"/>
                <a:ea typeface="Lato Light" charset="0"/>
                <a:cs typeface="Lato Light" charset="0"/>
              </a:rPr>
              <a:t>Majid Hajian</a:t>
            </a:r>
          </a:p>
        </p:txBody>
      </p:sp>
      <p:pic>
        <p:nvPicPr>
          <p:cNvPr id="62" name="Picture 6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29550" y="683955"/>
            <a:ext cx="4051909" cy="1873627"/>
          </a:xfrm>
          <a:prstGeom prst="rect">
            <a:avLst/>
          </a:prstGeom>
        </p:spPr>
      </p:pic>
      <p:pic>
        <p:nvPicPr>
          <p:cNvPr id="7" name="Picture Placeholder 6"/>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l="28109" r="28109"/>
          <a:stretch>
            <a:fillRect/>
          </a:stretch>
        </p:blipFill>
        <p:spPr>
          <a:xfrm>
            <a:off x="6378922" y="116115"/>
            <a:ext cx="5741667" cy="6556148"/>
          </a:xfrm>
        </p:spPr>
      </p:pic>
    </p:spTree>
    <p:extLst>
      <p:ext uri="{BB962C8B-B14F-4D97-AF65-F5344CB8AC3E}">
        <p14:creationId xmlns:p14="http://schemas.microsoft.com/office/powerpoint/2010/main" val="16171696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63"/>
                                        </p:tgtEl>
                                        <p:attrNameLst>
                                          <p:attrName>style.visibility</p:attrName>
                                        </p:attrNameLst>
                                      </p:cBhvr>
                                      <p:to>
                                        <p:strVal val="visible"/>
                                      </p:to>
                                    </p:set>
                                    <p:anim calcmode="lin" valueType="num">
                                      <p:cBhvr additive="base">
                                        <p:cTn id="15" dur="500" fill="hold"/>
                                        <p:tgtEl>
                                          <p:spTgt spid="63"/>
                                        </p:tgtEl>
                                        <p:attrNameLst>
                                          <p:attrName>ppt_x</p:attrName>
                                        </p:attrNameLst>
                                      </p:cBhvr>
                                      <p:tavLst>
                                        <p:tav tm="0">
                                          <p:val>
                                            <p:strVal val="#ppt_x"/>
                                          </p:val>
                                        </p:tav>
                                        <p:tav tm="100000">
                                          <p:val>
                                            <p:strVal val="#ppt_x"/>
                                          </p:val>
                                        </p:tav>
                                      </p:tavLst>
                                    </p:anim>
                                    <p:anim calcmode="lin" valueType="num">
                                      <p:cBhvr additive="base">
                                        <p:cTn id="16" dur="500" fill="hold"/>
                                        <p:tgtEl>
                                          <p:spTgt spid="6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5" name="Straight Connector 54"/>
          <p:cNvCxnSpPr/>
          <p:nvPr/>
        </p:nvCxnSpPr>
        <p:spPr>
          <a:xfrm>
            <a:off x="1431764" y="2017420"/>
            <a:ext cx="536955"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1411686" y="1202494"/>
            <a:ext cx="3363421" cy="674159"/>
          </a:xfrm>
          <a:prstGeom prst="rect">
            <a:avLst/>
          </a:prstGeom>
          <a:noFill/>
        </p:spPr>
        <p:txBody>
          <a:bodyPr wrap="none" rtlCol="0">
            <a:spAutoFit/>
          </a:bodyPr>
          <a:lstStyle/>
          <a:p>
            <a:r>
              <a:rPr lang="en-US" sz="3781" b="1" spc="360" dirty="0" smtClean="0">
                <a:solidFill>
                  <a:schemeClr val="tx2"/>
                </a:solidFill>
                <a:latin typeface="Lato Black" charset="0"/>
                <a:ea typeface="Lato Black" charset="0"/>
                <a:cs typeface="Lato Black" charset="0"/>
              </a:rPr>
              <a:t>DIRECTIVEs</a:t>
            </a:r>
            <a:endParaRPr lang="en-US" sz="3781" b="1" spc="360" dirty="0">
              <a:solidFill>
                <a:schemeClr val="tx2"/>
              </a:solidFill>
              <a:latin typeface="Lato Black" charset="0"/>
              <a:ea typeface="Lato Black" charset="0"/>
              <a:cs typeface="Lato Black" charset="0"/>
            </a:endParaRPr>
          </a:p>
        </p:txBody>
      </p:sp>
      <p:grpSp>
        <p:nvGrpSpPr>
          <p:cNvPr id="18" name="Group 17"/>
          <p:cNvGrpSpPr/>
          <p:nvPr/>
        </p:nvGrpSpPr>
        <p:grpSpPr>
          <a:xfrm>
            <a:off x="4561666" y="486026"/>
            <a:ext cx="10624706" cy="6116094"/>
            <a:chOff x="5898415" y="1976415"/>
            <a:chExt cx="5654530" cy="3255020"/>
          </a:xfrm>
        </p:grpSpPr>
        <p:sp>
          <p:nvSpPr>
            <p:cNvPr id="19" name="Freeform 45"/>
            <p:cNvSpPr>
              <a:spLocks/>
            </p:cNvSpPr>
            <p:nvPr/>
          </p:nvSpPr>
          <p:spPr bwMode="auto">
            <a:xfrm>
              <a:off x="5898415" y="5105745"/>
              <a:ext cx="2848207" cy="125690"/>
            </a:xfrm>
            <a:custGeom>
              <a:avLst/>
              <a:gdLst>
                <a:gd name="T0" fmla="*/ 0 w 885"/>
                <a:gd name="T1" fmla="*/ 16 h 39"/>
                <a:gd name="T2" fmla="*/ 78 w 885"/>
                <a:gd name="T3" fmla="*/ 39 h 39"/>
                <a:gd name="T4" fmla="*/ 885 w 885"/>
                <a:gd name="T5" fmla="*/ 39 h 39"/>
                <a:gd name="T6" fmla="*/ 885 w 885"/>
                <a:gd name="T7" fmla="*/ 0 h 39"/>
                <a:gd name="T8" fmla="*/ 0 w 885"/>
                <a:gd name="T9" fmla="*/ 0 h 39"/>
                <a:gd name="T10" fmla="*/ 0 w 885"/>
                <a:gd name="T11" fmla="*/ 16 h 39"/>
              </a:gdLst>
              <a:ahLst/>
              <a:cxnLst>
                <a:cxn ang="0">
                  <a:pos x="T0" y="T1"/>
                </a:cxn>
                <a:cxn ang="0">
                  <a:pos x="T2" y="T3"/>
                </a:cxn>
                <a:cxn ang="0">
                  <a:pos x="T4" y="T5"/>
                </a:cxn>
                <a:cxn ang="0">
                  <a:pos x="T6" y="T7"/>
                </a:cxn>
                <a:cxn ang="0">
                  <a:pos x="T8" y="T9"/>
                </a:cxn>
                <a:cxn ang="0">
                  <a:pos x="T10" y="T11"/>
                </a:cxn>
              </a:cxnLst>
              <a:rect l="0" t="0" r="r" b="b"/>
              <a:pathLst>
                <a:path w="885" h="39">
                  <a:moveTo>
                    <a:pt x="0" y="16"/>
                  </a:moveTo>
                  <a:cubicBezTo>
                    <a:pt x="0" y="23"/>
                    <a:pt x="30" y="39"/>
                    <a:pt x="78" y="39"/>
                  </a:cubicBezTo>
                  <a:cubicBezTo>
                    <a:pt x="126" y="39"/>
                    <a:pt x="885" y="39"/>
                    <a:pt x="885" y="39"/>
                  </a:cubicBezTo>
                  <a:cubicBezTo>
                    <a:pt x="885" y="0"/>
                    <a:pt x="885" y="0"/>
                    <a:pt x="885" y="0"/>
                  </a:cubicBezTo>
                  <a:cubicBezTo>
                    <a:pt x="0" y="0"/>
                    <a:pt x="0" y="0"/>
                    <a:pt x="0" y="0"/>
                  </a:cubicBezTo>
                  <a:lnTo>
                    <a:pt x="0" y="16"/>
                  </a:lnTo>
                  <a:close/>
                </a:path>
              </a:pathLst>
            </a:custGeom>
            <a:solidFill>
              <a:srgbClr val="B3B4B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1159" tIns="20579" rIns="41159" bIns="20579" numCol="1" anchor="t" anchorCtr="0" compatLnSpc="1">
              <a:prstTxWarp prst="textNoShape">
                <a:avLst/>
              </a:prstTxWarp>
            </a:bodyPr>
            <a:lstStyle/>
            <a:p>
              <a:endParaRPr lang="id-ID" sz="1264">
                <a:latin typeface="Lato Light" charset="0"/>
              </a:endParaRPr>
            </a:p>
          </p:txBody>
        </p:sp>
        <p:sp>
          <p:nvSpPr>
            <p:cNvPr id="20" name="Freeform 46"/>
            <p:cNvSpPr>
              <a:spLocks/>
            </p:cNvSpPr>
            <p:nvPr/>
          </p:nvSpPr>
          <p:spPr bwMode="auto">
            <a:xfrm>
              <a:off x="8704736" y="5105745"/>
              <a:ext cx="2848207" cy="125690"/>
            </a:xfrm>
            <a:custGeom>
              <a:avLst/>
              <a:gdLst>
                <a:gd name="T0" fmla="*/ 884 w 884"/>
                <a:gd name="T1" fmla="*/ 16 h 39"/>
                <a:gd name="T2" fmla="*/ 806 w 884"/>
                <a:gd name="T3" fmla="*/ 39 h 39"/>
                <a:gd name="T4" fmla="*/ 0 w 884"/>
                <a:gd name="T5" fmla="*/ 39 h 39"/>
                <a:gd name="T6" fmla="*/ 0 w 884"/>
                <a:gd name="T7" fmla="*/ 0 h 39"/>
                <a:gd name="T8" fmla="*/ 884 w 884"/>
                <a:gd name="T9" fmla="*/ 0 h 39"/>
                <a:gd name="T10" fmla="*/ 884 w 884"/>
                <a:gd name="T11" fmla="*/ 16 h 39"/>
              </a:gdLst>
              <a:ahLst/>
              <a:cxnLst>
                <a:cxn ang="0">
                  <a:pos x="T0" y="T1"/>
                </a:cxn>
                <a:cxn ang="0">
                  <a:pos x="T2" y="T3"/>
                </a:cxn>
                <a:cxn ang="0">
                  <a:pos x="T4" y="T5"/>
                </a:cxn>
                <a:cxn ang="0">
                  <a:pos x="T6" y="T7"/>
                </a:cxn>
                <a:cxn ang="0">
                  <a:pos x="T8" y="T9"/>
                </a:cxn>
                <a:cxn ang="0">
                  <a:pos x="T10" y="T11"/>
                </a:cxn>
              </a:cxnLst>
              <a:rect l="0" t="0" r="r" b="b"/>
              <a:pathLst>
                <a:path w="884" h="39">
                  <a:moveTo>
                    <a:pt x="884" y="16"/>
                  </a:moveTo>
                  <a:cubicBezTo>
                    <a:pt x="884" y="23"/>
                    <a:pt x="854" y="39"/>
                    <a:pt x="806" y="39"/>
                  </a:cubicBezTo>
                  <a:cubicBezTo>
                    <a:pt x="758" y="39"/>
                    <a:pt x="0" y="39"/>
                    <a:pt x="0" y="39"/>
                  </a:cubicBezTo>
                  <a:cubicBezTo>
                    <a:pt x="0" y="0"/>
                    <a:pt x="0" y="0"/>
                    <a:pt x="0" y="0"/>
                  </a:cubicBezTo>
                  <a:cubicBezTo>
                    <a:pt x="884" y="0"/>
                    <a:pt x="884" y="0"/>
                    <a:pt x="884" y="0"/>
                  </a:cubicBezTo>
                  <a:lnTo>
                    <a:pt x="884" y="16"/>
                  </a:lnTo>
                  <a:close/>
                </a:path>
              </a:pathLst>
            </a:custGeom>
            <a:solidFill>
              <a:srgbClr val="B3B4B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1159" tIns="20579" rIns="41159" bIns="20579" numCol="1" anchor="t" anchorCtr="0" compatLnSpc="1">
              <a:prstTxWarp prst="textNoShape">
                <a:avLst/>
              </a:prstTxWarp>
            </a:bodyPr>
            <a:lstStyle/>
            <a:p>
              <a:endParaRPr lang="id-ID" sz="1264">
                <a:latin typeface="Lato Light" charset="0"/>
              </a:endParaRPr>
            </a:p>
          </p:txBody>
        </p:sp>
        <p:sp>
          <p:nvSpPr>
            <p:cNvPr id="21" name="Freeform 47"/>
            <p:cNvSpPr>
              <a:spLocks/>
            </p:cNvSpPr>
            <p:nvPr/>
          </p:nvSpPr>
          <p:spPr bwMode="auto">
            <a:xfrm>
              <a:off x="6455812" y="1976415"/>
              <a:ext cx="4581618" cy="3138999"/>
            </a:xfrm>
            <a:custGeom>
              <a:avLst/>
              <a:gdLst>
                <a:gd name="T0" fmla="*/ 1378 w 1423"/>
                <a:gd name="T1" fmla="*/ 0 h 974"/>
                <a:gd name="T2" fmla="*/ 45 w 1423"/>
                <a:gd name="T3" fmla="*/ 0 h 974"/>
                <a:gd name="T4" fmla="*/ 0 w 1423"/>
                <a:gd name="T5" fmla="*/ 45 h 974"/>
                <a:gd name="T6" fmla="*/ 0 w 1423"/>
                <a:gd name="T7" fmla="*/ 218 h 974"/>
                <a:gd name="T8" fmla="*/ 0 w 1423"/>
                <a:gd name="T9" fmla="*/ 929 h 974"/>
                <a:gd name="T10" fmla="*/ 45 w 1423"/>
                <a:gd name="T11" fmla="*/ 974 h 974"/>
                <a:gd name="T12" fmla="*/ 1378 w 1423"/>
                <a:gd name="T13" fmla="*/ 974 h 974"/>
                <a:gd name="T14" fmla="*/ 1423 w 1423"/>
                <a:gd name="T15" fmla="*/ 929 h 974"/>
                <a:gd name="T16" fmla="*/ 1423 w 1423"/>
                <a:gd name="T17" fmla="*/ 45 h 974"/>
                <a:gd name="T18" fmla="*/ 1378 w 1423"/>
                <a:gd name="T19" fmla="*/ 0 h 9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3" h="974">
                  <a:moveTo>
                    <a:pt x="1378" y="0"/>
                  </a:moveTo>
                  <a:cubicBezTo>
                    <a:pt x="45" y="0"/>
                    <a:pt x="45" y="0"/>
                    <a:pt x="45" y="0"/>
                  </a:cubicBezTo>
                  <a:cubicBezTo>
                    <a:pt x="20" y="0"/>
                    <a:pt x="0" y="20"/>
                    <a:pt x="0" y="45"/>
                  </a:cubicBezTo>
                  <a:cubicBezTo>
                    <a:pt x="0" y="218"/>
                    <a:pt x="0" y="218"/>
                    <a:pt x="0" y="218"/>
                  </a:cubicBezTo>
                  <a:cubicBezTo>
                    <a:pt x="0" y="929"/>
                    <a:pt x="0" y="929"/>
                    <a:pt x="0" y="929"/>
                  </a:cubicBezTo>
                  <a:cubicBezTo>
                    <a:pt x="0" y="954"/>
                    <a:pt x="20" y="974"/>
                    <a:pt x="45" y="974"/>
                  </a:cubicBezTo>
                  <a:cubicBezTo>
                    <a:pt x="1378" y="974"/>
                    <a:pt x="1378" y="974"/>
                    <a:pt x="1378" y="974"/>
                  </a:cubicBezTo>
                  <a:cubicBezTo>
                    <a:pt x="1403" y="974"/>
                    <a:pt x="1423" y="954"/>
                    <a:pt x="1423" y="929"/>
                  </a:cubicBezTo>
                  <a:cubicBezTo>
                    <a:pt x="1423" y="45"/>
                    <a:pt x="1423" y="45"/>
                    <a:pt x="1423" y="45"/>
                  </a:cubicBezTo>
                  <a:cubicBezTo>
                    <a:pt x="1423" y="20"/>
                    <a:pt x="1403" y="0"/>
                    <a:pt x="1378" y="0"/>
                  </a:cubicBezTo>
                  <a:close/>
                </a:path>
              </a:pathLst>
            </a:custGeom>
            <a:solidFill>
              <a:srgbClr val="D2D3D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1159" tIns="20579" rIns="41159" bIns="20579" numCol="1" anchor="t" anchorCtr="0" compatLnSpc="1">
              <a:prstTxWarp prst="textNoShape">
                <a:avLst/>
              </a:prstTxWarp>
            </a:bodyPr>
            <a:lstStyle/>
            <a:p>
              <a:endParaRPr lang="id-ID" sz="1264">
                <a:latin typeface="Lato Light" charset="0"/>
              </a:endParaRPr>
            </a:p>
          </p:txBody>
        </p:sp>
        <p:sp>
          <p:nvSpPr>
            <p:cNvPr id="22" name="Freeform 48"/>
            <p:cNvSpPr>
              <a:spLocks/>
            </p:cNvSpPr>
            <p:nvPr/>
          </p:nvSpPr>
          <p:spPr bwMode="auto">
            <a:xfrm>
              <a:off x="6471923" y="1992528"/>
              <a:ext cx="4552622" cy="3106772"/>
            </a:xfrm>
            <a:custGeom>
              <a:avLst/>
              <a:gdLst>
                <a:gd name="T0" fmla="*/ 40 w 1414"/>
                <a:gd name="T1" fmla="*/ 964 h 964"/>
                <a:gd name="T2" fmla="*/ 0 w 1414"/>
                <a:gd name="T3" fmla="*/ 924 h 964"/>
                <a:gd name="T4" fmla="*/ 0 w 1414"/>
                <a:gd name="T5" fmla="*/ 40 h 964"/>
                <a:gd name="T6" fmla="*/ 40 w 1414"/>
                <a:gd name="T7" fmla="*/ 0 h 964"/>
                <a:gd name="T8" fmla="*/ 1373 w 1414"/>
                <a:gd name="T9" fmla="*/ 0 h 964"/>
                <a:gd name="T10" fmla="*/ 1414 w 1414"/>
                <a:gd name="T11" fmla="*/ 40 h 964"/>
                <a:gd name="T12" fmla="*/ 1414 w 1414"/>
                <a:gd name="T13" fmla="*/ 924 h 964"/>
                <a:gd name="T14" fmla="*/ 1373 w 1414"/>
                <a:gd name="T15" fmla="*/ 964 h 964"/>
                <a:gd name="T16" fmla="*/ 40 w 1414"/>
                <a:gd name="T17" fmla="*/ 964 h 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4" h="964">
                  <a:moveTo>
                    <a:pt x="40" y="964"/>
                  </a:moveTo>
                  <a:cubicBezTo>
                    <a:pt x="18" y="964"/>
                    <a:pt x="0" y="946"/>
                    <a:pt x="0" y="924"/>
                  </a:cubicBezTo>
                  <a:cubicBezTo>
                    <a:pt x="0" y="40"/>
                    <a:pt x="0" y="40"/>
                    <a:pt x="0" y="40"/>
                  </a:cubicBezTo>
                  <a:cubicBezTo>
                    <a:pt x="0" y="18"/>
                    <a:pt x="18" y="0"/>
                    <a:pt x="40" y="0"/>
                  </a:cubicBezTo>
                  <a:cubicBezTo>
                    <a:pt x="1373" y="0"/>
                    <a:pt x="1373" y="0"/>
                    <a:pt x="1373" y="0"/>
                  </a:cubicBezTo>
                  <a:cubicBezTo>
                    <a:pt x="1396" y="0"/>
                    <a:pt x="1414" y="18"/>
                    <a:pt x="1414" y="40"/>
                  </a:cubicBezTo>
                  <a:cubicBezTo>
                    <a:pt x="1414" y="924"/>
                    <a:pt x="1414" y="924"/>
                    <a:pt x="1414" y="924"/>
                  </a:cubicBezTo>
                  <a:cubicBezTo>
                    <a:pt x="1414" y="946"/>
                    <a:pt x="1396" y="964"/>
                    <a:pt x="1373" y="964"/>
                  </a:cubicBezTo>
                  <a:lnTo>
                    <a:pt x="40" y="964"/>
                  </a:lnTo>
                  <a:close/>
                </a:path>
              </a:pathLst>
            </a:custGeom>
            <a:solidFill>
              <a:schemeClr val="bg1">
                <a:lumMod val="85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1159" tIns="20579" rIns="41159" bIns="20579" numCol="1" anchor="t" anchorCtr="0" compatLnSpc="1">
              <a:prstTxWarp prst="textNoShape">
                <a:avLst/>
              </a:prstTxWarp>
            </a:bodyPr>
            <a:lstStyle/>
            <a:p>
              <a:endParaRPr lang="id-ID" sz="1264">
                <a:latin typeface="Lato Light" charset="0"/>
              </a:endParaRPr>
            </a:p>
          </p:txBody>
        </p:sp>
        <p:sp>
          <p:nvSpPr>
            <p:cNvPr id="23" name="Rectangle 50"/>
            <p:cNvSpPr>
              <a:spLocks noChangeArrowheads="1"/>
            </p:cNvSpPr>
            <p:nvPr/>
          </p:nvSpPr>
          <p:spPr bwMode="auto">
            <a:xfrm>
              <a:off x="5898415" y="5054180"/>
              <a:ext cx="5654530" cy="103129"/>
            </a:xfrm>
            <a:prstGeom prst="rect">
              <a:avLst/>
            </a:prstGeom>
            <a:solidFill>
              <a:schemeClr val="bg1">
                <a:lumMod val="95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41159" tIns="20579" rIns="41159" bIns="20579" numCol="1" anchor="t" anchorCtr="0" compatLnSpc="1">
              <a:prstTxWarp prst="textNoShape">
                <a:avLst/>
              </a:prstTxWarp>
            </a:bodyPr>
            <a:lstStyle/>
            <a:p>
              <a:endParaRPr lang="id-ID" sz="1264">
                <a:latin typeface="Lato Light" charset="0"/>
              </a:endParaRPr>
            </a:p>
          </p:txBody>
        </p:sp>
        <p:sp>
          <p:nvSpPr>
            <p:cNvPr id="28" name="Freeform 51"/>
            <p:cNvSpPr>
              <a:spLocks/>
            </p:cNvSpPr>
            <p:nvPr/>
          </p:nvSpPr>
          <p:spPr bwMode="auto">
            <a:xfrm>
              <a:off x="8318101" y="5054180"/>
              <a:ext cx="811932" cy="58010"/>
            </a:xfrm>
            <a:custGeom>
              <a:avLst/>
              <a:gdLst>
                <a:gd name="T0" fmla="*/ 0 w 252"/>
                <a:gd name="T1" fmla="*/ 0 h 18"/>
                <a:gd name="T2" fmla="*/ 22 w 252"/>
                <a:gd name="T3" fmla="*/ 18 h 18"/>
                <a:gd name="T4" fmla="*/ 230 w 252"/>
                <a:gd name="T5" fmla="*/ 18 h 18"/>
                <a:gd name="T6" fmla="*/ 252 w 252"/>
                <a:gd name="T7" fmla="*/ 0 h 18"/>
                <a:gd name="T8" fmla="*/ 0 w 252"/>
                <a:gd name="T9" fmla="*/ 0 h 18"/>
              </a:gdLst>
              <a:ahLst/>
              <a:cxnLst>
                <a:cxn ang="0">
                  <a:pos x="T0" y="T1"/>
                </a:cxn>
                <a:cxn ang="0">
                  <a:pos x="T2" y="T3"/>
                </a:cxn>
                <a:cxn ang="0">
                  <a:pos x="T4" y="T5"/>
                </a:cxn>
                <a:cxn ang="0">
                  <a:pos x="T6" y="T7"/>
                </a:cxn>
                <a:cxn ang="0">
                  <a:pos x="T8" y="T9"/>
                </a:cxn>
              </a:cxnLst>
              <a:rect l="0" t="0" r="r" b="b"/>
              <a:pathLst>
                <a:path w="252" h="18">
                  <a:moveTo>
                    <a:pt x="0" y="0"/>
                  </a:moveTo>
                  <a:cubicBezTo>
                    <a:pt x="2" y="10"/>
                    <a:pt x="11" y="18"/>
                    <a:pt x="22" y="18"/>
                  </a:cubicBezTo>
                  <a:cubicBezTo>
                    <a:pt x="230" y="18"/>
                    <a:pt x="230" y="18"/>
                    <a:pt x="230" y="18"/>
                  </a:cubicBezTo>
                  <a:cubicBezTo>
                    <a:pt x="241" y="18"/>
                    <a:pt x="250" y="10"/>
                    <a:pt x="252" y="0"/>
                  </a:cubicBezTo>
                  <a:lnTo>
                    <a:pt x="0" y="0"/>
                  </a:lnTo>
                  <a:close/>
                </a:path>
              </a:pathLst>
            </a:custGeom>
            <a:solidFill>
              <a:srgbClr val="B3B4B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1159" tIns="20579" rIns="41159" bIns="20579" numCol="1" anchor="t" anchorCtr="0" compatLnSpc="1">
              <a:prstTxWarp prst="textNoShape">
                <a:avLst/>
              </a:prstTxWarp>
            </a:bodyPr>
            <a:lstStyle/>
            <a:p>
              <a:endParaRPr lang="id-ID" sz="1264">
                <a:latin typeface="Lato Light" charset="0"/>
              </a:endParaRPr>
            </a:p>
          </p:txBody>
        </p:sp>
        <p:sp>
          <p:nvSpPr>
            <p:cNvPr id="29" name="Rectangle 52"/>
            <p:cNvSpPr>
              <a:spLocks noChangeArrowheads="1"/>
            </p:cNvSpPr>
            <p:nvPr/>
          </p:nvSpPr>
          <p:spPr bwMode="auto">
            <a:xfrm>
              <a:off x="6623354" y="2189119"/>
              <a:ext cx="4249758" cy="2684587"/>
            </a:xfrm>
            <a:prstGeom prst="rect">
              <a:avLst/>
            </a:prstGeom>
            <a:solidFill>
              <a:schemeClr val="bg1">
                <a:lumMod val="95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41159" tIns="20579" rIns="41159" bIns="20579" numCol="1" anchor="t" anchorCtr="0" compatLnSpc="1">
              <a:prstTxWarp prst="textNoShape">
                <a:avLst/>
              </a:prstTxWarp>
            </a:bodyPr>
            <a:lstStyle/>
            <a:p>
              <a:endParaRPr lang="id-ID" sz="1264">
                <a:latin typeface="Lato Light" charset="0"/>
              </a:endParaRPr>
            </a:p>
          </p:txBody>
        </p:sp>
        <p:sp>
          <p:nvSpPr>
            <p:cNvPr id="30" name="Oval 54"/>
            <p:cNvSpPr>
              <a:spLocks noChangeArrowheads="1"/>
            </p:cNvSpPr>
            <p:nvPr/>
          </p:nvSpPr>
          <p:spPr bwMode="auto">
            <a:xfrm>
              <a:off x="8720847" y="2076321"/>
              <a:ext cx="48330" cy="48343"/>
            </a:xfrm>
            <a:prstGeom prst="ellipse">
              <a:avLst/>
            </a:prstGeom>
            <a:solidFill>
              <a:srgbClr val="2C2C2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1159" tIns="20579" rIns="41159" bIns="20579" numCol="1" anchor="t" anchorCtr="0" compatLnSpc="1">
              <a:prstTxWarp prst="textNoShape">
                <a:avLst/>
              </a:prstTxWarp>
            </a:bodyPr>
            <a:lstStyle/>
            <a:p>
              <a:endParaRPr lang="id-ID" sz="1264">
                <a:latin typeface="Lato Light" charset="0"/>
              </a:endParaRPr>
            </a:p>
          </p:txBody>
        </p:sp>
        <p:sp>
          <p:nvSpPr>
            <p:cNvPr id="31" name="Oval 55"/>
            <p:cNvSpPr>
              <a:spLocks noChangeArrowheads="1"/>
            </p:cNvSpPr>
            <p:nvPr/>
          </p:nvSpPr>
          <p:spPr bwMode="auto">
            <a:xfrm>
              <a:off x="8720847" y="2073099"/>
              <a:ext cx="48330" cy="45119"/>
            </a:xfrm>
            <a:prstGeom prst="ellipse">
              <a:avLst/>
            </a:prstGeom>
            <a:solidFill>
              <a:srgbClr val="0A0A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1159" tIns="20579" rIns="41159" bIns="20579" numCol="1" anchor="t" anchorCtr="0" compatLnSpc="1">
              <a:prstTxWarp prst="textNoShape">
                <a:avLst/>
              </a:prstTxWarp>
            </a:bodyPr>
            <a:lstStyle/>
            <a:p>
              <a:endParaRPr lang="id-ID" sz="1264">
                <a:latin typeface="Lato Light" charset="0"/>
              </a:endParaRPr>
            </a:p>
          </p:txBody>
        </p:sp>
        <p:sp>
          <p:nvSpPr>
            <p:cNvPr id="32" name="Oval 56"/>
            <p:cNvSpPr>
              <a:spLocks noChangeArrowheads="1"/>
            </p:cNvSpPr>
            <p:nvPr/>
          </p:nvSpPr>
          <p:spPr bwMode="auto">
            <a:xfrm>
              <a:off x="8730511" y="2079544"/>
              <a:ext cx="28999" cy="32228"/>
            </a:xfrm>
            <a:prstGeom prst="ellipse">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1159" tIns="20579" rIns="41159" bIns="20579" numCol="1" anchor="t" anchorCtr="0" compatLnSpc="1">
              <a:prstTxWarp prst="textNoShape">
                <a:avLst/>
              </a:prstTxWarp>
            </a:bodyPr>
            <a:lstStyle/>
            <a:p>
              <a:endParaRPr lang="id-ID" sz="1264">
                <a:latin typeface="Lato Light" charset="0"/>
              </a:endParaRPr>
            </a:p>
          </p:txBody>
        </p:sp>
        <p:sp>
          <p:nvSpPr>
            <p:cNvPr id="33" name="Oval 57"/>
            <p:cNvSpPr>
              <a:spLocks noChangeArrowheads="1"/>
            </p:cNvSpPr>
            <p:nvPr/>
          </p:nvSpPr>
          <p:spPr bwMode="auto">
            <a:xfrm>
              <a:off x="8736955" y="2089212"/>
              <a:ext cx="16111" cy="16115"/>
            </a:xfrm>
            <a:prstGeom prst="ellipse">
              <a:avLst/>
            </a:prstGeom>
            <a:solidFill>
              <a:srgbClr val="2C99B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1159" tIns="20579" rIns="41159" bIns="20579" numCol="1" anchor="t" anchorCtr="0" compatLnSpc="1">
              <a:prstTxWarp prst="textNoShape">
                <a:avLst/>
              </a:prstTxWarp>
            </a:bodyPr>
            <a:lstStyle/>
            <a:p>
              <a:endParaRPr lang="id-ID" sz="1264">
                <a:latin typeface="Lato Light" charset="0"/>
              </a:endParaRPr>
            </a:p>
          </p:txBody>
        </p:sp>
        <p:sp>
          <p:nvSpPr>
            <p:cNvPr id="34" name="Freeform 58"/>
            <p:cNvSpPr>
              <a:spLocks/>
            </p:cNvSpPr>
            <p:nvPr/>
          </p:nvSpPr>
          <p:spPr bwMode="auto">
            <a:xfrm>
              <a:off x="8743399" y="2092436"/>
              <a:ext cx="3223" cy="6446"/>
            </a:xfrm>
            <a:custGeom>
              <a:avLst/>
              <a:gdLst>
                <a:gd name="T0" fmla="*/ 1 w 1"/>
                <a:gd name="T1" fmla="*/ 1 h 2"/>
                <a:gd name="T2" fmla="*/ 1 w 1"/>
                <a:gd name="T3" fmla="*/ 2 h 2"/>
                <a:gd name="T4" fmla="*/ 0 w 1"/>
                <a:gd name="T5" fmla="*/ 1 h 2"/>
                <a:gd name="T6" fmla="*/ 1 w 1"/>
                <a:gd name="T7" fmla="*/ 0 h 2"/>
                <a:gd name="T8" fmla="*/ 1 w 1"/>
                <a:gd name="T9" fmla="*/ 1 h 2"/>
              </a:gdLst>
              <a:ahLst/>
              <a:cxnLst>
                <a:cxn ang="0">
                  <a:pos x="T0" y="T1"/>
                </a:cxn>
                <a:cxn ang="0">
                  <a:pos x="T2" y="T3"/>
                </a:cxn>
                <a:cxn ang="0">
                  <a:pos x="T4" y="T5"/>
                </a:cxn>
                <a:cxn ang="0">
                  <a:pos x="T6" y="T7"/>
                </a:cxn>
                <a:cxn ang="0">
                  <a:pos x="T8" y="T9"/>
                </a:cxn>
              </a:cxnLst>
              <a:rect l="0" t="0" r="r" b="b"/>
              <a:pathLst>
                <a:path w="1" h="2">
                  <a:moveTo>
                    <a:pt x="1" y="1"/>
                  </a:moveTo>
                  <a:lnTo>
                    <a:pt x="1" y="2"/>
                  </a:lnTo>
                  <a:lnTo>
                    <a:pt x="0" y="1"/>
                  </a:lnTo>
                  <a:lnTo>
                    <a:pt x="1" y="0"/>
                  </a:lnTo>
                  <a:lnTo>
                    <a:pt x="1" y="1"/>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1159" tIns="20579" rIns="41159" bIns="20579" numCol="1" anchor="t" anchorCtr="0" compatLnSpc="1">
              <a:prstTxWarp prst="textNoShape">
                <a:avLst/>
              </a:prstTxWarp>
            </a:bodyPr>
            <a:lstStyle/>
            <a:p>
              <a:endParaRPr lang="id-ID" sz="1264">
                <a:latin typeface="Lato Light" charset="0"/>
              </a:endParaRPr>
            </a:p>
          </p:txBody>
        </p:sp>
      </p:grpSp>
      <p:pic>
        <p:nvPicPr>
          <p:cNvPr id="7" name="Picture Placeholder 6"/>
          <p:cNvPicPr>
            <a:picLocks noGrp="1" noChangeAspect="1"/>
          </p:cNvPicPr>
          <p:nvPr>
            <p:ph type="pic" sz="quarter" idx="22"/>
          </p:nvPr>
        </p:nvPicPr>
        <p:blipFill>
          <a:blip r:embed="rId3">
            <a:extLst>
              <a:ext uri="{28A0092B-C50C-407E-A947-70E740481C1C}">
                <a14:useLocalDpi xmlns:a14="http://schemas.microsoft.com/office/drawing/2010/main" val="0"/>
              </a:ext>
            </a:extLst>
          </a:blip>
          <a:stretch>
            <a:fillRect/>
          </a:stretch>
        </p:blipFill>
        <p:spPr>
          <a:xfrm>
            <a:off x="5923806" y="897803"/>
            <a:ext cx="7118615" cy="5133975"/>
          </a:xfrm>
        </p:spPr>
      </p:pic>
      <p:sp>
        <p:nvSpPr>
          <p:cNvPr id="39" name="Subtitle 2"/>
          <p:cNvSpPr txBox="1">
            <a:spLocks/>
          </p:cNvSpPr>
          <p:nvPr/>
        </p:nvSpPr>
        <p:spPr>
          <a:xfrm>
            <a:off x="1223826" y="2261178"/>
            <a:ext cx="1790837" cy="3678985"/>
          </a:xfrm>
          <a:prstGeom prst="rect">
            <a:avLst/>
          </a:prstGeom>
        </p:spPr>
        <p:txBody>
          <a:bodyPr vert="horz" wrap="square" lIns="163160" tIns="81580" rIns="163160" bIns="8158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r>
              <a:rPr lang="en-US" b="1" dirty="0">
                <a:solidFill>
                  <a:schemeClr val="tx1">
                    <a:lumMod val="50000"/>
                  </a:schemeClr>
                </a:solidFill>
              </a:rPr>
              <a:t>v-text</a:t>
            </a:r>
          </a:p>
          <a:p>
            <a:pPr algn="l"/>
            <a:r>
              <a:rPr lang="en-US" b="1" dirty="0">
                <a:solidFill>
                  <a:schemeClr val="tx1">
                    <a:lumMod val="50000"/>
                  </a:schemeClr>
                </a:solidFill>
              </a:rPr>
              <a:t>v-html</a:t>
            </a:r>
          </a:p>
          <a:p>
            <a:pPr algn="l"/>
            <a:r>
              <a:rPr lang="en-US" b="1" dirty="0">
                <a:solidFill>
                  <a:schemeClr val="tx1">
                    <a:lumMod val="50000"/>
                  </a:schemeClr>
                </a:solidFill>
              </a:rPr>
              <a:t>v-show</a:t>
            </a:r>
          </a:p>
          <a:p>
            <a:pPr algn="l"/>
            <a:r>
              <a:rPr lang="en-US" b="1" dirty="0">
                <a:solidFill>
                  <a:schemeClr val="tx1">
                    <a:lumMod val="50000"/>
                  </a:schemeClr>
                </a:solidFill>
              </a:rPr>
              <a:t>v-if</a:t>
            </a:r>
          </a:p>
          <a:p>
            <a:pPr algn="l"/>
            <a:r>
              <a:rPr lang="en-US" b="1" dirty="0">
                <a:solidFill>
                  <a:schemeClr val="tx1">
                    <a:lumMod val="50000"/>
                  </a:schemeClr>
                </a:solidFill>
              </a:rPr>
              <a:t>v-else</a:t>
            </a:r>
          </a:p>
          <a:p>
            <a:pPr algn="l"/>
            <a:r>
              <a:rPr lang="en-US" b="1" dirty="0" smtClean="0">
                <a:solidFill>
                  <a:schemeClr val="tx1">
                    <a:lumMod val="50000"/>
                  </a:schemeClr>
                </a:solidFill>
              </a:rPr>
              <a:t>v-else-if</a:t>
            </a:r>
          </a:p>
          <a:p>
            <a:pPr algn="l"/>
            <a:r>
              <a:rPr lang="en-US" b="1" dirty="0">
                <a:solidFill>
                  <a:srgbClr val="C00000"/>
                </a:solidFill>
              </a:rPr>
              <a:t>c</a:t>
            </a:r>
            <a:r>
              <a:rPr lang="en-US" b="1" dirty="0" smtClean="0">
                <a:solidFill>
                  <a:srgbClr val="C00000"/>
                </a:solidFill>
              </a:rPr>
              <a:t>ustom</a:t>
            </a:r>
            <a:endParaRPr lang="en-US" b="1" dirty="0">
              <a:solidFill>
                <a:srgbClr val="C00000"/>
              </a:solidFill>
            </a:endParaRPr>
          </a:p>
        </p:txBody>
      </p:sp>
      <p:sp>
        <p:nvSpPr>
          <p:cNvPr id="24" name="Subtitle 2"/>
          <p:cNvSpPr txBox="1">
            <a:spLocks/>
          </p:cNvSpPr>
          <p:nvPr/>
        </p:nvSpPr>
        <p:spPr>
          <a:xfrm>
            <a:off x="3266406" y="2258452"/>
            <a:ext cx="1790837" cy="3710339"/>
          </a:xfrm>
          <a:prstGeom prst="rect">
            <a:avLst/>
          </a:prstGeom>
        </p:spPr>
        <p:txBody>
          <a:bodyPr vert="horz" wrap="square" lIns="163160" tIns="81580" rIns="163160" bIns="8158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r>
              <a:rPr lang="en-US" b="1" dirty="0">
                <a:solidFill>
                  <a:schemeClr val="tx1">
                    <a:lumMod val="50000"/>
                  </a:schemeClr>
                </a:solidFill>
              </a:rPr>
              <a:t>v-for</a:t>
            </a:r>
          </a:p>
          <a:p>
            <a:pPr algn="l"/>
            <a:r>
              <a:rPr lang="en-US" b="1" dirty="0" smtClean="0">
                <a:solidFill>
                  <a:schemeClr val="tx1">
                    <a:lumMod val="50000"/>
                  </a:schemeClr>
                </a:solidFill>
              </a:rPr>
              <a:t>v-on</a:t>
            </a:r>
            <a:endParaRPr lang="en-US" b="1" dirty="0">
              <a:solidFill>
                <a:schemeClr val="tx1">
                  <a:lumMod val="50000"/>
                </a:schemeClr>
              </a:solidFill>
            </a:endParaRPr>
          </a:p>
          <a:p>
            <a:pPr algn="l"/>
            <a:r>
              <a:rPr lang="en-US" b="1" dirty="0">
                <a:solidFill>
                  <a:schemeClr val="tx1">
                    <a:lumMod val="50000"/>
                  </a:schemeClr>
                </a:solidFill>
              </a:rPr>
              <a:t>v-bind</a:t>
            </a:r>
          </a:p>
          <a:p>
            <a:pPr algn="l"/>
            <a:r>
              <a:rPr lang="en-US" b="1" dirty="0">
                <a:solidFill>
                  <a:schemeClr val="tx1">
                    <a:lumMod val="50000"/>
                  </a:schemeClr>
                </a:solidFill>
              </a:rPr>
              <a:t>v-model</a:t>
            </a:r>
          </a:p>
          <a:p>
            <a:pPr algn="l"/>
            <a:r>
              <a:rPr lang="en-US" b="1" dirty="0">
                <a:solidFill>
                  <a:schemeClr val="tx1">
                    <a:lumMod val="50000"/>
                  </a:schemeClr>
                </a:solidFill>
              </a:rPr>
              <a:t>v-pre</a:t>
            </a:r>
          </a:p>
          <a:p>
            <a:pPr algn="l"/>
            <a:r>
              <a:rPr lang="en-US" b="1" dirty="0">
                <a:solidFill>
                  <a:schemeClr val="tx1">
                    <a:lumMod val="50000"/>
                  </a:schemeClr>
                </a:solidFill>
              </a:rPr>
              <a:t>v-cloak</a:t>
            </a:r>
          </a:p>
          <a:p>
            <a:pPr algn="l"/>
            <a:r>
              <a:rPr lang="en-US" b="1" dirty="0">
                <a:solidFill>
                  <a:schemeClr val="tx1">
                    <a:lumMod val="50000"/>
                  </a:schemeClr>
                </a:solidFill>
              </a:rPr>
              <a:t>v-once</a:t>
            </a:r>
          </a:p>
        </p:txBody>
      </p:sp>
    </p:spTree>
    <p:extLst>
      <p:ext uri="{BB962C8B-B14F-4D97-AF65-F5344CB8AC3E}">
        <p14:creationId xmlns:p14="http://schemas.microsoft.com/office/powerpoint/2010/main" val="2071900314"/>
      </p:ext>
    </p:extLst>
  </p:cSld>
  <p:clrMapOvr>
    <a:masterClrMapping/>
  </p:clrMapOvr>
  <mc:AlternateContent xmlns:mc="http://schemas.openxmlformats.org/markup-compatibility/2006" xmlns:p14="http://schemas.microsoft.com/office/powerpoint/2010/main">
    <mc:Choice Requires="p14">
      <p:transition spd="slow" p14:dur="1250" advClick="0">
        <p14:switch dir="r"/>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ppt_x"/>
                                          </p:val>
                                        </p:tav>
                                        <p:tav tm="100000">
                                          <p:val>
                                            <p:strVal val="#ppt_x"/>
                                          </p:val>
                                        </p:tav>
                                      </p:tavLst>
                                    </p:anim>
                                    <p:anim calcmode="lin" valueType="num">
                                      <p:cBhvr additive="base">
                                        <p:cTn id="8" dur="500" fill="hold"/>
                                        <p:tgtEl>
                                          <p:spTgt spid="18"/>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5"/>
                                        </p:tgtEl>
                                        <p:attrNameLst>
                                          <p:attrName>style.visibility</p:attrName>
                                        </p:attrNameLst>
                                      </p:cBhvr>
                                      <p:to>
                                        <p:strVal val="visible"/>
                                      </p:to>
                                    </p:set>
                                    <p:anim calcmode="lin" valueType="num">
                                      <p:cBhvr additive="base">
                                        <p:cTn id="11" dur="500" fill="hold"/>
                                        <p:tgtEl>
                                          <p:spTgt spid="55"/>
                                        </p:tgtEl>
                                        <p:attrNameLst>
                                          <p:attrName>ppt_x</p:attrName>
                                        </p:attrNameLst>
                                      </p:cBhvr>
                                      <p:tavLst>
                                        <p:tav tm="0">
                                          <p:val>
                                            <p:strVal val="#ppt_x"/>
                                          </p:val>
                                        </p:tav>
                                        <p:tav tm="100000">
                                          <p:val>
                                            <p:strVal val="#ppt_x"/>
                                          </p:val>
                                        </p:tav>
                                      </p:tavLst>
                                    </p:anim>
                                    <p:anim calcmode="lin" valueType="num">
                                      <p:cBhvr additive="base">
                                        <p:cTn id="12" dur="500" fill="hold"/>
                                        <p:tgtEl>
                                          <p:spTgt spid="55"/>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58"/>
                                        </p:tgtEl>
                                        <p:attrNameLst>
                                          <p:attrName>style.visibility</p:attrName>
                                        </p:attrNameLst>
                                      </p:cBhvr>
                                      <p:to>
                                        <p:strVal val="visible"/>
                                      </p:to>
                                    </p:set>
                                    <p:anim calcmode="lin" valueType="num">
                                      <p:cBhvr additive="base">
                                        <p:cTn id="15" dur="500" fill="hold"/>
                                        <p:tgtEl>
                                          <p:spTgt spid="58"/>
                                        </p:tgtEl>
                                        <p:attrNameLst>
                                          <p:attrName>ppt_x</p:attrName>
                                        </p:attrNameLst>
                                      </p:cBhvr>
                                      <p:tavLst>
                                        <p:tav tm="0">
                                          <p:val>
                                            <p:strVal val="#ppt_x"/>
                                          </p:val>
                                        </p:tav>
                                        <p:tav tm="100000">
                                          <p:val>
                                            <p:strVal val="#ppt_x"/>
                                          </p:val>
                                        </p:tav>
                                      </p:tavLst>
                                    </p:anim>
                                    <p:anim calcmode="lin" valueType="num">
                                      <p:cBhvr additive="base">
                                        <p:cTn id="16" dur="500" fill="hold"/>
                                        <p:tgtEl>
                                          <p:spTgt spid="58"/>
                                        </p:tgtEl>
                                        <p:attrNameLst>
                                          <p:attrName>ppt_y</p:attrName>
                                        </p:attrNameLst>
                                      </p:cBhvr>
                                      <p:tavLst>
                                        <p:tav tm="0">
                                          <p:val>
                                            <p:strVal val="1+#ppt_h/2"/>
                                          </p:val>
                                        </p:tav>
                                        <p:tav tm="100000">
                                          <p:val>
                                            <p:strVal val="#ppt_y"/>
                                          </p:val>
                                        </p:tav>
                                      </p:tavLst>
                                    </p:anim>
                                  </p:childTnLst>
                                </p:cTn>
                              </p:par>
                            </p:childTnLst>
                          </p:cTn>
                        </p:par>
                        <p:par>
                          <p:cTn id="17" fill="hold">
                            <p:stCondLst>
                              <p:cond delay="500"/>
                            </p:stCondLst>
                            <p:childTnLst>
                              <p:par>
                                <p:cTn id="18" presetID="14" presetClass="entr" presetSubtype="10" fill="hold" nodeType="after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randombar(horizontal)">
                                      <p:cBhvr>
                                        <p:cTn id="20" dur="500"/>
                                        <p:tgtEl>
                                          <p:spTgt spid="7"/>
                                        </p:tgtEl>
                                      </p:cBhvr>
                                    </p:animEffect>
                                  </p:childTnLst>
                                </p:cTn>
                              </p:par>
                              <p:par>
                                <p:cTn id="21" presetID="2" presetClass="entr" presetSubtype="4" fill="hold" grpId="0" nodeType="withEffect">
                                  <p:stCondLst>
                                    <p:cond delay="0"/>
                                  </p:stCondLst>
                                  <p:childTnLst>
                                    <p:set>
                                      <p:cBhvr>
                                        <p:cTn id="22" dur="1" fill="hold">
                                          <p:stCondLst>
                                            <p:cond delay="0"/>
                                          </p:stCondLst>
                                        </p:cTn>
                                        <p:tgtEl>
                                          <p:spTgt spid="39"/>
                                        </p:tgtEl>
                                        <p:attrNameLst>
                                          <p:attrName>style.visibility</p:attrName>
                                        </p:attrNameLst>
                                      </p:cBhvr>
                                      <p:to>
                                        <p:strVal val="visible"/>
                                      </p:to>
                                    </p:set>
                                    <p:anim calcmode="lin" valueType="num">
                                      <p:cBhvr additive="base">
                                        <p:cTn id="23" dur="500" fill="hold"/>
                                        <p:tgtEl>
                                          <p:spTgt spid="39"/>
                                        </p:tgtEl>
                                        <p:attrNameLst>
                                          <p:attrName>ppt_x</p:attrName>
                                        </p:attrNameLst>
                                      </p:cBhvr>
                                      <p:tavLst>
                                        <p:tav tm="0">
                                          <p:val>
                                            <p:strVal val="#ppt_x"/>
                                          </p:val>
                                        </p:tav>
                                        <p:tav tm="100000">
                                          <p:val>
                                            <p:strVal val="#ppt_x"/>
                                          </p:val>
                                        </p:tav>
                                      </p:tavLst>
                                    </p:anim>
                                    <p:anim calcmode="lin" valueType="num">
                                      <p:cBhvr additive="base">
                                        <p:cTn id="24" dur="500" fill="hold"/>
                                        <p:tgtEl>
                                          <p:spTgt spid="39"/>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24"/>
                                        </p:tgtEl>
                                        <p:attrNameLst>
                                          <p:attrName>style.visibility</p:attrName>
                                        </p:attrNameLst>
                                      </p:cBhvr>
                                      <p:to>
                                        <p:strVal val="visible"/>
                                      </p:to>
                                    </p:set>
                                    <p:anim calcmode="lin" valueType="num">
                                      <p:cBhvr additive="base">
                                        <p:cTn id="27" dur="500" fill="hold"/>
                                        <p:tgtEl>
                                          <p:spTgt spid="24"/>
                                        </p:tgtEl>
                                        <p:attrNameLst>
                                          <p:attrName>ppt_x</p:attrName>
                                        </p:attrNameLst>
                                      </p:cBhvr>
                                      <p:tavLst>
                                        <p:tav tm="0">
                                          <p:val>
                                            <p:strVal val="#ppt_x"/>
                                          </p:val>
                                        </p:tav>
                                        <p:tav tm="100000">
                                          <p:val>
                                            <p:strVal val="#ppt_x"/>
                                          </p:val>
                                        </p:tav>
                                      </p:tavLst>
                                    </p:anim>
                                    <p:anim calcmode="lin" valueType="num">
                                      <p:cBhvr additive="base">
                                        <p:cTn id="28"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p:bldP spid="39" grpId="0"/>
      <p:bldP spid="2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5" name="Straight Connector 54"/>
          <p:cNvCxnSpPr/>
          <p:nvPr/>
        </p:nvCxnSpPr>
        <p:spPr>
          <a:xfrm>
            <a:off x="1431764" y="2017420"/>
            <a:ext cx="536955"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1297139" y="591882"/>
            <a:ext cx="3343223" cy="1255985"/>
          </a:xfrm>
          <a:prstGeom prst="rect">
            <a:avLst/>
          </a:prstGeom>
          <a:noFill/>
        </p:spPr>
        <p:txBody>
          <a:bodyPr wrap="none" rtlCol="0">
            <a:spAutoFit/>
          </a:bodyPr>
          <a:lstStyle/>
          <a:p>
            <a:r>
              <a:rPr lang="en-US" sz="3781" b="1" spc="360" dirty="0" smtClean="0">
                <a:solidFill>
                  <a:schemeClr val="tx2"/>
                </a:solidFill>
                <a:latin typeface="Lato Black" charset="0"/>
                <a:ea typeface="Lato Black" charset="0"/>
                <a:cs typeface="Lato Black" charset="0"/>
              </a:rPr>
              <a:t>COMPUTED</a:t>
            </a:r>
          </a:p>
          <a:p>
            <a:r>
              <a:rPr lang="en-US" sz="3781" b="1" spc="360" dirty="0" smtClean="0">
                <a:solidFill>
                  <a:schemeClr val="tx2"/>
                </a:solidFill>
                <a:latin typeface="Lato Black" charset="0"/>
                <a:ea typeface="Lato Black" charset="0"/>
                <a:cs typeface="Lato Black" charset="0"/>
              </a:rPr>
              <a:t>PROPERTY</a:t>
            </a:r>
            <a:endParaRPr lang="en-US" sz="3781" b="1" spc="360" dirty="0">
              <a:solidFill>
                <a:schemeClr val="tx2"/>
              </a:solidFill>
              <a:latin typeface="Lato Black" charset="0"/>
              <a:ea typeface="Lato Black" charset="0"/>
              <a:cs typeface="Lato Black" charset="0"/>
            </a:endParaRPr>
          </a:p>
        </p:txBody>
      </p:sp>
      <p:grpSp>
        <p:nvGrpSpPr>
          <p:cNvPr id="18" name="Group 17"/>
          <p:cNvGrpSpPr/>
          <p:nvPr/>
        </p:nvGrpSpPr>
        <p:grpSpPr>
          <a:xfrm>
            <a:off x="4561666" y="486026"/>
            <a:ext cx="10624706" cy="6116094"/>
            <a:chOff x="5898415" y="1976415"/>
            <a:chExt cx="5654530" cy="3255020"/>
          </a:xfrm>
        </p:grpSpPr>
        <p:sp>
          <p:nvSpPr>
            <p:cNvPr id="19" name="Freeform 45"/>
            <p:cNvSpPr>
              <a:spLocks/>
            </p:cNvSpPr>
            <p:nvPr/>
          </p:nvSpPr>
          <p:spPr bwMode="auto">
            <a:xfrm>
              <a:off x="5898415" y="5105745"/>
              <a:ext cx="2848207" cy="125690"/>
            </a:xfrm>
            <a:custGeom>
              <a:avLst/>
              <a:gdLst>
                <a:gd name="T0" fmla="*/ 0 w 885"/>
                <a:gd name="T1" fmla="*/ 16 h 39"/>
                <a:gd name="T2" fmla="*/ 78 w 885"/>
                <a:gd name="T3" fmla="*/ 39 h 39"/>
                <a:gd name="T4" fmla="*/ 885 w 885"/>
                <a:gd name="T5" fmla="*/ 39 h 39"/>
                <a:gd name="T6" fmla="*/ 885 w 885"/>
                <a:gd name="T7" fmla="*/ 0 h 39"/>
                <a:gd name="T8" fmla="*/ 0 w 885"/>
                <a:gd name="T9" fmla="*/ 0 h 39"/>
                <a:gd name="T10" fmla="*/ 0 w 885"/>
                <a:gd name="T11" fmla="*/ 16 h 39"/>
              </a:gdLst>
              <a:ahLst/>
              <a:cxnLst>
                <a:cxn ang="0">
                  <a:pos x="T0" y="T1"/>
                </a:cxn>
                <a:cxn ang="0">
                  <a:pos x="T2" y="T3"/>
                </a:cxn>
                <a:cxn ang="0">
                  <a:pos x="T4" y="T5"/>
                </a:cxn>
                <a:cxn ang="0">
                  <a:pos x="T6" y="T7"/>
                </a:cxn>
                <a:cxn ang="0">
                  <a:pos x="T8" y="T9"/>
                </a:cxn>
                <a:cxn ang="0">
                  <a:pos x="T10" y="T11"/>
                </a:cxn>
              </a:cxnLst>
              <a:rect l="0" t="0" r="r" b="b"/>
              <a:pathLst>
                <a:path w="885" h="39">
                  <a:moveTo>
                    <a:pt x="0" y="16"/>
                  </a:moveTo>
                  <a:cubicBezTo>
                    <a:pt x="0" y="23"/>
                    <a:pt x="30" y="39"/>
                    <a:pt x="78" y="39"/>
                  </a:cubicBezTo>
                  <a:cubicBezTo>
                    <a:pt x="126" y="39"/>
                    <a:pt x="885" y="39"/>
                    <a:pt x="885" y="39"/>
                  </a:cubicBezTo>
                  <a:cubicBezTo>
                    <a:pt x="885" y="0"/>
                    <a:pt x="885" y="0"/>
                    <a:pt x="885" y="0"/>
                  </a:cubicBezTo>
                  <a:cubicBezTo>
                    <a:pt x="0" y="0"/>
                    <a:pt x="0" y="0"/>
                    <a:pt x="0" y="0"/>
                  </a:cubicBezTo>
                  <a:lnTo>
                    <a:pt x="0" y="16"/>
                  </a:lnTo>
                  <a:close/>
                </a:path>
              </a:pathLst>
            </a:custGeom>
            <a:solidFill>
              <a:srgbClr val="B3B4B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1159" tIns="20579" rIns="41159" bIns="20579" numCol="1" anchor="t" anchorCtr="0" compatLnSpc="1">
              <a:prstTxWarp prst="textNoShape">
                <a:avLst/>
              </a:prstTxWarp>
            </a:bodyPr>
            <a:lstStyle/>
            <a:p>
              <a:endParaRPr lang="id-ID" sz="1264">
                <a:latin typeface="Lato Light" charset="0"/>
              </a:endParaRPr>
            </a:p>
          </p:txBody>
        </p:sp>
        <p:sp>
          <p:nvSpPr>
            <p:cNvPr id="20" name="Freeform 46"/>
            <p:cNvSpPr>
              <a:spLocks/>
            </p:cNvSpPr>
            <p:nvPr/>
          </p:nvSpPr>
          <p:spPr bwMode="auto">
            <a:xfrm>
              <a:off x="8704736" y="5105745"/>
              <a:ext cx="2848207" cy="125690"/>
            </a:xfrm>
            <a:custGeom>
              <a:avLst/>
              <a:gdLst>
                <a:gd name="T0" fmla="*/ 884 w 884"/>
                <a:gd name="T1" fmla="*/ 16 h 39"/>
                <a:gd name="T2" fmla="*/ 806 w 884"/>
                <a:gd name="T3" fmla="*/ 39 h 39"/>
                <a:gd name="T4" fmla="*/ 0 w 884"/>
                <a:gd name="T5" fmla="*/ 39 h 39"/>
                <a:gd name="T6" fmla="*/ 0 w 884"/>
                <a:gd name="T7" fmla="*/ 0 h 39"/>
                <a:gd name="T8" fmla="*/ 884 w 884"/>
                <a:gd name="T9" fmla="*/ 0 h 39"/>
                <a:gd name="T10" fmla="*/ 884 w 884"/>
                <a:gd name="T11" fmla="*/ 16 h 39"/>
              </a:gdLst>
              <a:ahLst/>
              <a:cxnLst>
                <a:cxn ang="0">
                  <a:pos x="T0" y="T1"/>
                </a:cxn>
                <a:cxn ang="0">
                  <a:pos x="T2" y="T3"/>
                </a:cxn>
                <a:cxn ang="0">
                  <a:pos x="T4" y="T5"/>
                </a:cxn>
                <a:cxn ang="0">
                  <a:pos x="T6" y="T7"/>
                </a:cxn>
                <a:cxn ang="0">
                  <a:pos x="T8" y="T9"/>
                </a:cxn>
                <a:cxn ang="0">
                  <a:pos x="T10" y="T11"/>
                </a:cxn>
              </a:cxnLst>
              <a:rect l="0" t="0" r="r" b="b"/>
              <a:pathLst>
                <a:path w="884" h="39">
                  <a:moveTo>
                    <a:pt x="884" y="16"/>
                  </a:moveTo>
                  <a:cubicBezTo>
                    <a:pt x="884" y="23"/>
                    <a:pt x="854" y="39"/>
                    <a:pt x="806" y="39"/>
                  </a:cubicBezTo>
                  <a:cubicBezTo>
                    <a:pt x="758" y="39"/>
                    <a:pt x="0" y="39"/>
                    <a:pt x="0" y="39"/>
                  </a:cubicBezTo>
                  <a:cubicBezTo>
                    <a:pt x="0" y="0"/>
                    <a:pt x="0" y="0"/>
                    <a:pt x="0" y="0"/>
                  </a:cubicBezTo>
                  <a:cubicBezTo>
                    <a:pt x="884" y="0"/>
                    <a:pt x="884" y="0"/>
                    <a:pt x="884" y="0"/>
                  </a:cubicBezTo>
                  <a:lnTo>
                    <a:pt x="884" y="16"/>
                  </a:lnTo>
                  <a:close/>
                </a:path>
              </a:pathLst>
            </a:custGeom>
            <a:solidFill>
              <a:srgbClr val="B3B4B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1159" tIns="20579" rIns="41159" bIns="20579" numCol="1" anchor="t" anchorCtr="0" compatLnSpc="1">
              <a:prstTxWarp prst="textNoShape">
                <a:avLst/>
              </a:prstTxWarp>
            </a:bodyPr>
            <a:lstStyle/>
            <a:p>
              <a:endParaRPr lang="id-ID" sz="1264">
                <a:latin typeface="Lato Light" charset="0"/>
              </a:endParaRPr>
            </a:p>
          </p:txBody>
        </p:sp>
        <p:sp>
          <p:nvSpPr>
            <p:cNvPr id="21" name="Freeform 47"/>
            <p:cNvSpPr>
              <a:spLocks/>
            </p:cNvSpPr>
            <p:nvPr/>
          </p:nvSpPr>
          <p:spPr bwMode="auto">
            <a:xfrm>
              <a:off x="6455812" y="1976415"/>
              <a:ext cx="4581618" cy="3138999"/>
            </a:xfrm>
            <a:custGeom>
              <a:avLst/>
              <a:gdLst>
                <a:gd name="T0" fmla="*/ 1378 w 1423"/>
                <a:gd name="T1" fmla="*/ 0 h 974"/>
                <a:gd name="T2" fmla="*/ 45 w 1423"/>
                <a:gd name="T3" fmla="*/ 0 h 974"/>
                <a:gd name="T4" fmla="*/ 0 w 1423"/>
                <a:gd name="T5" fmla="*/ 45 h 974"/>
                <a:gd name="T6" fmla="*/ 0 w 1423"/>
                <a:gd name="T7" fmla="*/ 218 h 974"/>
                <a:gd name="T8" fmla="*/ 0 w 1423"/>
                <a:gd name="T9" fmla="*/ 929 h 974"/>
                <a:gd name="T10" fmla="*/ 45 w 1423"/>
                <a:gd name="T11" fmla="*/ 974 h 974"/>
                <a:gd name="T12" fmla="*/ 1378 w 1423"/>
                <a:gd name="T13" fmla="*/ 974 h 974"/>
                <a:gd name="T14" fmla="*/ 1423 w 1423"/>
                <a:gd name="T15" fmla="*/ 929 h 974"/>
                <a:gd name="T16" fmla="*/ 1423 w 1423"/>
                <a:gd name="T17" fmla="*/ 45 h 974"/>
                <a:gd name="T18" fmla="*/ 1378 w 1423"/>
                <a:gd name="T19" fmla="*/ 0 h 9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3" h="974">
                  <a:moveTo>
                    <a:pt x="1378" y="0"/>
                  </a:moveTo>
                  <a:cubicBezTo>
                    <a:pt x="45" y="0"/>
                    <a:pt x="45" y="0"/>
                    <a:pt x="45" y="0"/>
                  </a:cubicBezTo>
                  <a:cubicBezTo>
                    <a:pt x="20" y="0"/>
                    <a:pt x="0" y="20"/>
                    <a:pt x="0" y="45"/>
                  </a:cubicBezTo>
                  <a:cubicBezTo>
                    <a:pt x="0" y="218"/>
                    <a:pt x="0" y="218"/>
                    <a:pt x="0" y="218"/>
                  </a:cubicBezTo>
                  <a:cubicBezTo>
                    <a:pt x="0" y="929"/>
                    <a:pt x="0" y="929"/>
                    <a:pt x="0" y="929"/>
                  </a:cubicBezTo>
                  <a:cubicBezTo>
                    <a:pt x="0" y="954"/>
                    <a:pt x="20" y="974"/>
                    <a:pt x="45" y="974"/>
                  </a:cubicBezTo>
                  <a:cubicBezTo>
                    <a:pt x="1378" y="974"/>
                    <a:pt x="1378" y="974"/>
                    <a:pt x="1378" y="974"/>
                  </a:cubicBezTo>
                  <a:cubicBezTo>
                    <a:pt x="1403" y="974"/>
                    <a:pt x="1423" y="954"/>
                    <a:pt x="1423" y="929"/>
                  </a:cubicBezTo>
                  <a:cubicBezTo>
                    <a:pt x="1423" y="45"/>
                    <a:pt x="1423" y="45"/>
                    <a:pt x="1423" y="45"/>
                  </a:cubicBezTo>
                  <a:cubicBezTo>
                    <a:pt x="1423" y="20"/>
                    <a:pt x="1403" y="0"/>
                    <a:pt x="1378" y="0"/>
                  </a:cubicBezTo>
                  <a:close/>
                </a:path>
              </a:pathLst>
            </a:custGeom>
            <a:solidFill>
              <a:srgbClr val="D2D3D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1159" tIns="20579" rIns="41159" bIns="20579" numCol="1" anchor="t" anchorCtr="0" compatLnSpc="1">
              <a:prstTxWarp prst="textNoShape">
                <a:avLst/>
              </a:prstTxWarp>
            </a:bodyPr>
            <a:lstStyle/>
            <a:p>
              <a:endParaRPr lang="id-ID" sz="1264">
                <a:latin typeface="Lato Light" charset="0"/>
              </a:endParaRPr>
            </a:p>
          </p:txBody>
        </p:sp>
        <p:sp>
          <p:nvSpPr>
            <p:cNvPr id="22" name="Freeform 48"/>
            <p:cNvSpPr>
              <a:spLocks/>
            </p:cNvSpPr>
            <p:nvPr/>
          </p:nvSpPr>
          <p:spPr bwMode="auto">
            <a:xfrm>
              <a:off x="6471923" y="1992528"/>
              <a:ext cx="4552622" cy="3106772"/>
            </a:xfrm>
            <a:custGeom>
              <a:avLst/>
              <a:gdLst>
                <a:gd name="T0" fmla="*/ 40 w 1414"/>
                <a:gd name="T1" fmla="*/ 964 h 964"/>
                <a:gd name="T2" fmla="*/ 0 w 1414"/>
                <a:gd name="T3" fmla="*/ 924 h 964"/>
                <a:gd name="T4" fmla="*/ 0 w 1414"/>
                <a:gd name="T5" fmla="*/ 40 h 964"/>
                <a:gd name="T6" fmla="*/ 40 w 1414"/>
                <a:gd name="T7" fmla="*/ 0 h 964"/>
                <a:gd name="T8" fmla="*/ 1373 w 1414"/>
                <a:gd name="T9" fmla="*/ 0 h 964"/>
                <a:gd name="T10" fmla="*/ 1414 w 1414"/>
                <a:gd name="T11" fmla="*/ 40 h 964"/>
                <a:gd name="T12" fmla="*/ 1414 w 1414"/>
                <a:gd name="T13" fmla="*/ 924 h 964"/>
                <a:gd name="T14" fmla="*/ 1373 w 1414"/>
                <a:gd name="T15" fmla="*/ 964 h 964"/>
                <a:gd name="T16" fmla="*/ 40 w 1414"/>
                <a:gd name="T17" fmla="*/ 964 h 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4" h="964">
                  <a:moveTo>
                    <a:pt x="40" y="964"/>
                  </a:moveTo>
                  <a:cubicBezTo>
                    <a:pt x="18" y="964"/>
                    <a:pt x="0" y="946"/>
                    <a:pt x="0" y="924"/>
                  </a:cubicBezTo>
                  <a:cubicBezTo>
                    <a:pt x="0" y="40"/>
                    <a:pt x="0" y="40"/>
                    <a:pt x="0" y="40"/>
                  </a:cubicBezTo>
                  <a:cubicBezTo>
                    <a:pt x="0" y="18"/>
                    <a:pt x="18" y="0"/>
                    <a:pt x="40" y="0"/>
                  </a:cubicBezTo>
                  <a:cubicBezTo>
                    <a:pt x="1373" y="0"/>
                    <a:pt x="1373" y="0"/>
                    <a:pt x="1373" y="0"/>
                  </a:cubicBezTo>
                  <a:cubicBezTo>
                    <a:pt x="1396" y="0"/>
                    <a:pt x="1414" y="18"/>
                    <a:pt x="1414" y="40"/>
                  </a:cubicBezTo>
                  <a:cubicBezTo>
                    <a:pt x="1414" y="924"/>
                    <a:pt x="1414" y="924"/>
                    <a:pt x="1414" y="924"/>
                  </a:cubicBezTo>
                  <a:cubicBezTo>
                    <a:pt x="1414" y="946"/>
                    <a:pt x="1396" y="964"/>
                    <a:pt x="1373" y="964"/>
                  </a:cubicBezTo>
                  <a:lnTo>
                    <a:pt x="40" y="964"/>
                  </a:lnTo>
                  <a:close/>
                </a:path>
              </a:pathLst>
            </a:custGeom>
            <a:solidFill>
              <a:schemeClr val="bg1">
                <a:lumMod val="85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1159" tIns="20579" rIns="41159" bIns="20579" numCol="1" anchor="t" anchorCtr="0" compatLnSpc="1">
              <a:prstTxWarp prst="textNoShape">
                <a:avLst/>
              </a:prstTxWarp>
            </a:bodyPr>
            <a:lstStyle/>
            <a:p>
              <a:endParaRPr lang="id-ID" sz="1264">
                <a:latin typeface="Lato Light" charset="0"/>
              </a:endParaRPr>
            </a:p>
          </p:txBody>
        </p:sp>
        <p:sp>
          <p:nvSpPr>
            <p:cNvPr id="23" name="Rectangle 50"/>
            <p:cNvSpPr>
              <a:spLocks noChangeArrowheads="1"/>
            </p:cNvSpPr>
            <p:nvPr/>
          </p:nvSpPr>
          <p:spPr bwMode="auto">
            <a:xfrm>
              <a:off x="5898415" y="5054180"/>
              <a:ext cx="5654530" cy="103129"/>
            </a:xfrm>
            <a:prstGeom prst="rect">
              <a:avLst/>
            </a:prstGeom>
            <a:solidFill>
              <a:schemeClr val="bg1">
                <a:lumMod val="95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41159" tIns="20579" rIns="41159" bIns="20579" numCol="1" anchor="t" anchorCtr="0" compatLnSpc="1">
              <a:prstTxWarp prst="textNoShape">
                <a:avLst/>
              </a:prstTxWarp>
            </a:bodyPr>
            <a:lstStyle/>
            <a:p>
              <a:endParaRPr lang="id-ID" sz="1264">
                <a:latin typeface="Lato Light" charset="0"/>
              </a:endParaRPr>
            </a:p>
          </p:txBody>
        </p:sp>
        <p:sp>
          <p:nvSpPr>
            <p:cNvPr id="28" name="Freeform 51"/>
            <p:cNvSpPr>
              <a:spLocks/>
            </p:cNvSpPr>
            <p:nvPr/>
          </p:nvSpPr>
          <p:spPr bwMode="auto">
            <a:xfrm>
              <a:off x="8318101" y="5054180"/>
              <a:ext cx="811932" cy="58010"/>
            </a:xfrm>
            <a:custGeom>
              <a:avLst/>
              <a:gdLst>
                <a:gd name="T0" fmla="*/ 0 w 252"/>
                <a:gd name="T1" fmla="*/ 0 h 18"/>
                <a:gd name="T2" fmla="*/ 22 w 252"/>
                <a:gd name="T3" fmla="*/ 18 h 18"/>
                <a:gd name="T4" fmla="*/ 230 w 252"/>
                <a:gd name="T5" fmla="*/ 18 h 18"/>
                <a:gd name="T6" fmla="*/ 252 w 252"/>
                <a:gd name="T7" fmla="*/ 0 h 18"/>
                <a:gd name="T8" fmla="*/ 0 w 252"/>
                <a:gd name="T9" fmla="*/ 0 h 18"/>
              </a:gdLst>
              <a:ahLst/>
              <a:cxnLst>
                <a:cxn ang="0">
                  <a:pos x="T0" y="T1"/>
                </a:cxn>
                <a:cxn ang="0">
                  <a:pos x="T2" y="T3"/>
                </a:cxn>
                <a:cxn ang="0">
                  <a:pos x="T4" y="T5"/>
                </a:cxn>
                <a:cxn ang="0">
                  <a:pos x="T6" y="T7"/>
                </a:cxn>
                <a:cxn ang="0">
                  <a:pos x="T8" y="T9"/>
                </a:cxn>
              </a:cxnLst>
              <a:rect l="0" t="0" r="r" b="b"/>
              <a:pathLst>
                <a:path w="252" h="18">
                  <a:moveTo>
                    <a:pt x="0" y="0"/>
                  </a:moveTo>
                  <a:cubicBezTo>
                    <a:pt x="2" y="10"/>
                    <a:pt x="11" y="18"/>
                    <a:pt x="22" y="18"/>
                  </a:cubicBezTo>
                  <a:cubicBezTo>
                    <a:pt x="230" y="18"/>
                    <a:pt x="230" y="18"/>
                    <a:pt x="230" y="18"/>
                  </a:cubicBezTo>
                  <a:cubicBezTo>
                    <a:pt x="241" y="18"/>
                    <a:pt x="250" y="10"/>
                    <a:pt x="252" y="0"/>
                  </a:cubicBezTo>
                  <a:lnTo>
                    <a:pt x="0" y="0"/>
                  </a:lnTo>
                  <a:close/>
                </a:path>
              </a:pathLst>
            </a:custGeom>
            <a:solidFill>
              <a:srgbClr val="B3B4B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1159" tIns="20579" rIns="41159" bIns="20579" numCol="1" anchor="t" anchorCtr="0" compatLnSpc="1">
              <a:prstTxWarp prst="textNoShape">
                <a:avLst/>
              </a:prstTxWarp>
            </a:bodyPr>
            <a:lstStyle/>
            <a:p>
              <a:endParaRPr lang="id-ID" sz="1264">
                <a:latin typeface="Lato Light" charset="0"/>
              </a:endParaRPr>
            </a:p>
          </p:txBody>
        </p:sp>
        <p:sp>
          <p:nvSpPr>
            <p:cNvPr id="29" name="Rectangle 52"/>
            <p:cNvSpPr>
              <a:spLocks noChangeArrowheads="1"/>
            </p:cNvSpPr>
            <p:nvPr/>
          </p:nvSpPr>
          <p:spPr bwMode="auto">
            <a:xfrm>
              <a:off x="6623354" y="2189119"/>
              <a:ext cx="4249758" cy="2684587"/>
            </a:xfrm>
            <a:prstGeom prst="rect">
              <a:avLst/>
            </a:prstGeom>
            <a:solidFill>
              <a:schemeClr val="bg1">
                <a:lumMod val="95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41159" tIns="20579" rIns="41159" bIns="20579" numCol="1" anchor="t" anchorCtr="0" compatLnSpc="1">
              <a:prstTxWarp prst="textNoShape">
                <a:avLst/>
              </a:prstTxWarp>
            </a:bodyPr>
            <a:lstStyle/>
            <a:p>
              <a:endParaRPr lang="id-ID" sz="1264">
                <a:latin typeface="Lato Light" charset="0"/>
              </a:endParaRPr>
            </a:p>
          </p:txBody>
        </p:sp>
        <p:sp>
          <p:nvSpPr>
            <p:cNvPr id="30" name="Oval 54"/>
            <p:cNvSpPr>
              <a:spLocks noChangeArrowheads="1"/>
            </p:cNvSpPr>
            <p:nvPr/>
          </p:nvSpPr>
          <p:spPr bwMode="auto">
            <a:xfrm>
              <a:off x="8720847" y="2076321"/>
              <a:ext cx="48330" cy="48343"/>
            </a:xfrm>
            <a:prstGeom prst="ellipse">
              <a:avLst/>
            </a:prstGeom>
            <a:solidFill>
              <a:srgbClr val="2C2C2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1159" tIns="20579" rIns="41159" bIns="20579" numCol="1" anchor="t" anchorCtr="0" compatLnSpc="1">
              <a:prstTxWarp prst="textNoShape">
                <a:avLst/>
              </a:prstTxWarp>
            </a:bodyPr>
            <a:lstStyle/>
            <a:p>
              <a:endParaRPr lang="id-ID" sz="1264">
                <a:latin typeface="Lato Light" charset="0"/>
              </a:endParaRPr>
            </a:p>
          </p:txBody>
        </p:sp>
        <p:sp>
          <p:nvSpPr>
            <p:cNvPr id="31" name="Oval 55"/>
            <p:cNvSpPr>
              <a:spLocks noChangeArrowheads="1"/>
            </p:cNvSpPr>
            <p:nvPr/>
          </p:nvSpPr>
          <p:spPr bwMode="auto">
            <a:xfrm>
              <a:off x="8720847" y="2073099"/>
              <a:ext cx="48330" cy="45119"/>
            </a:xfrm>
            <a:prstGeom prst="ellipse">
              <a:avLst/>
            </a:prstGeom>
            <a:solidFill>
              <a:srgbClr val="0A0A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1159" tIns="20579" rIns="41159" bIns="20579" numCol="1" anchor="t" anchorCtr="0" compatLnSpc="1">
              <a:prstTxWarp prst="textNoShape">
                <a:avLst/>
              </a:prstTxWarp>
            </a:bodyPr>
            <a:lstStyle/>
            <a:p>
              <a:endParaRPr lang="id-ID" sz="1264">
                <a:latin typeface="Lato Light" charset="0"/>
              </a:endParaRPr>
            </a:p>
          </p:txBody>
        </p:sp>
        <p:sp>
          <p:nvSpPr>
            <p:cNvPr id="32" name="Oval 56"/>
            <p:cNvSpPr>
              <a:spLocks noChangeArrowheads="1"/>
            </p:cNvSpPr>
            <p:nvPr/>
          </p:nvSpPr>
          <p:spPr bwMode="auto">
            <a:xfrm>
              <a:off x="8730511" y="2079544"/>
              <a:ext cx="28999" cy="32228"/>
            </a:xfrm>
            <a:prstGeom prst="ellipse">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1159" tIns="20579" rIns="41159" bIns="20579" numCol="1" anchor="t" anchorCtr="0" compatLnSpc="1">
              <a:prstTxWarp prst="textNoShape">
                <a:avLst/>
              </a:prstTxWarp>
            </a:bodyPr>
            <a:lstStyle/>
            <a:p>
              <a:endParaRPr lang="id-ID" sz="1264">
                <a:latin typeface="Lato Light" charset="0"/>
              </a:endParaRPr>
            </a:p>
          </p:txBody>
        </p:sp>
        <p:sp>
          <p:nvSpPr>
            <p:cNvPr id="33" name="Oval 57"/>
            <p:cNvSpPr>
              <a:spLocks noChangeArrowheads="1"/>
            </p:cNvSpPr>
            <p:nvPr/>
          </p:nvSpPr>
          <p:spPr bwMode="auto">
            <a:xfrm>
              <a:off x="8736955" y="2089212"/>
              <a:ext cx="16111" cy="16115"/>
            </a:xfrm>
            <a:prstGeom prst="ellipse">
              <a:avLst/>
            </a:prstGeom>
            <a:solidFill>
              <a:srgbClr val="2C99B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1159" tIns="20579" rIns="41159" bIns="20579" numCol="1" anchor="t" anchorCtr="0" compatLnSpc="1">
              <a:prstTxWarp prst="textNoShape">
                <a:avLst/>
              </a:prstTxWarp>
            </a:bodyPr>
            <a:lstStyle/>
            <a:p>
              <a:endParaRPr lang="id-ID" sz="1264">
                <a:latin typeface="Lato Light" charset="0"/>
              </a:endParaRPr>
            </a:p>
          </p:txBody>
        </p:sp>
        <p:sp>
          <p:nvSpPr>
            <p:cNvPr id="34" name="Freeform 58"/>
            <p:cNvSpPr>
              <a:spLocks/>
            </p:cNvSpPr>
            <p:nvPr/>
          </p:nvSpPr>
          <p:spPr bwMode="auto">
            <a:xfrm>
              <a:off x="8743399" y="2092436"/>
              <a:ext cx="3223" cy="6446"/>
            </a:xfrm>
            <a:custGeom>
              <a:avLst/>
              <a:gdLst>
                <a:gd name="T0" fmla="*/ 1 w 1"/>
                <a:gd name="T1" fmla="*/ 1 h 2"/>
                <a:gd name="T2" fmla="*/ 1 w 1"/>
                <a:gd name="T3" fmla="*/ 2 h 2"/>
                <a:gd name="T4" fmla="*/ 0 w 1"/>
                <a:gd name="T5" fmla="*/ 1 h 2"/>
                <a:gd name="T6" fmla="*/ 1 w 1"/>
                <a:gd name="T7" fmla="*/ 0 h 2"/>
                <a:gd name="T8" fmla="*/ 1 w 1"/>
                <a:gd name="T9" fmla="*/ 1 h 2"/>
              </a:gdLst>
              <a:ahLst/>
              <a:cxnLst>
                <a:cxn ang="0">
                  <a:pos x="T0" y="T1"/>
                </a:cxn>
                <a:cxn ang="0">
                  <a:pos x="T2" y="T3"/>
                </a:cxn>
                <a:cxn ang="0">
                  <a:pos x="T4" y="T5"/>
                </a:cxn>
                <a:cxn ang="0">
                  <a:pos x="T6" y="T7"/>
                </a:cxn>
                <a:cxn ang="0">
                  <a:pos x="T8" y="T9"/>
                </a:cxn>
              </a:cxnLst>
              <a:rect l="0" t="0" r="r" b="b"/>
              <a:pathLst>
                <a:path w="1" h="2">
                  <a:moveTo>
                    <a:pt x="1" y="1"/>
                  </a:moveTo>
                  <a:lnTo>
                    <a:pt x="1" y="2"/>
                  </a:lnTo>
                  <a:lnTo>
                    <a:pt x="0" y="1"/>
                  </a:lnTo>
                  <a:lnTo>
                    <a:pt x="1" y="0"/>
                  </a:lnTo>
                  <a:lnTo>
                    <a:pt x="1" y="1"/>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1159" tIns="20579" rIns="41159" bIns="20579" numCol="1" anchor="t" anchorCtr="0" compatLnSpc="1">
              <a:prstTxWarp prst="textNoShape">
                <a:avLst/>
              </a:prstTxWarp>
            </a:bodyPr>
            <a:lstStyle/>
            <a:p>
              <a:endParaRPr lang="id-ID" sz="1264">
                <a:latin typeface="Lato Light" charset="0"/>
              </a:endParaRPr>
            </a:p>
          </p:txBody>
        </p:sp>
      </p:grpSp>
      <p:pic>
        <p:nvPicPr>
          <p:cNvPr id="7" name="Picture Placeholder 6"/>
          <p:cNvPicPr>
            <a:picLocks noGrp="1" noChangeAspect="1"/>
          </p:cNvPicPr>
          <p:nvPr>
            <p:ph type="pic" sz="quarter" idx="22"/>
          </p:nvPr>
        </p:nvPicPr>
        <p:blipFill>
          <a:blip r:embed="rId3">
            <a:extLst>
              <a:ext uri="{28A0092B-C50C-407E-A947-70E740481C1C}">
                <a14:useLocalDpi xmlns:a14="http://schemas.microsoft.com/office/drawing/2010/main" val="0"/>
              </a:ext>
            </a:extLst>
          </a:blip>
          <a:stretch>
            <a:fillRect/>
          </a:stretch>
        </p:blipFill>
        <p:spPr>
          <a:xfrm>
            <a:off x="5923806" y="885691"/>
            <a:ext cx="8087253" cy="5062429"/>
          </a:xfrm>
        </p:spPr>
      </p:pic>
      <p:sp>
        <p:nvSpPr>
          <p:cNvPr id="39" name="Subtitle 2"/>
          <p:cNvSpPr txBox="1">
            <a:spLocks/>
          </p:cNvSpPr>
          <p:nvPr/>
        </p:nvSpPr>
        <p:spPr>
          <a:xfrm>
            <a:off x="1223826" y="2261178"/>
            <a:ext cx="3979561" cy="4301270"/>
          </a:xfrm>
          <a:prstGeom prst="rect">
            <a:avLst/>
          </a:prstGeom>
        </p:spPr>
        <p:txBody>
          <a:bodyPr vert="horz" wrap="square" lIns="163160" tIns="81580" rIns="163160" bIns="8158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r>
              <a:rPr lang="en-US" dirty="0"/>
              <a:t>Computed properties to be mixed into the Vue instance. All getters and setters have their this context automatically bound to the Vue instance</a:t>
            </a:r>
            <a:r>
              <a:rPr lang="en-US" dirty="0" smtClean="0"/>
              <a:t>.</a:t>
            </a:r>
            <a:endParaRPr lang="en-US" b="1" dirty="0">
              <a:solidFill>
                <a:srgbClr val="C00000"/>
              </a:solidFill>
            </a:endParaRPr>
          </a:p>
          <a:p>
            <a:pPr algn="l"/>
            <a:r>
              <a:rPr lang="en-US" b="1" dirty="0" smtClean="0">
                <a:solidFill>
                  <a:srgbClr val="C00000"/>
                </a:solidFill>
              </a:rPr>
              <a:t>* DON</a:t>
            </a:r>
            <a:r>
              <a:rPr lang="mr-IN" b="1" dirty="0" smtClean="0">
                <a:solidFill>
                  <a:srgbClr val="C00000"/>
                </a:solidFill>
              </a:rPr>
              <a:t>’</a:t>
            </a:r>
            <a:r>
              <a:rPr lang="en-US" b="1" dirty="0" smtClean="0">
                <a:solidFill>
                  <a:srgbClr val="C00000"/>
                </a:solidFill>
              </a:rPr>
              <a:t>T USE </a:t>
            </a:r>
          </a:p>
          <a:p>
            <a:pPr algn="l"/>
            <a:r>
              <a:rPr lang="en-US" b="1" dirty="0" smtClean="0">
                <a:solidFill>
                  <a:srgbClr val="C00000"/>
                </a:solidFill>
              </a:rPr>
              <a:t>ARROW FUNCTIONS</a:t>
            </a:r>
            <a:endParaRPr lang="en-US" b="1" dirty="0">
              <a:solidFill>
                <a:srgbClr val="C00000"/>
              </a:solidFill>
            </a:endParaRPr>
          </a:p>
        </p:txBody>
      </p:sp>
    </p:spTree>
    <p:extLst>
      <p:ext uri="{BB962C8B-B14F-4D97-AF65-F5344CB8AC3E}">
        <p14:creationId xmlns:p14="http://schemas.microsoft.com/office/powerpoint/2010/main" val="1718772131"/>
      </p:ext>
    </p:extLst>
  </p:cSld>
  <p:clrMapOvr>
    <a:masterClrMapping/>
  </p:clrMapOvr>
  <mc:AlternateContent xmlns:mc="http://schemas.openxmlformats.org/markup-compatibility/2006" xmlns:p14="http://schemas.microsoft.com/office/powerpoint/2010/main">
    <mc:Choice Requires="p14">
      <p:transition spd="slow" p14:dur="1250" advClick="0">
        <p14:switch dir="r"/>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ppt_x"/>
                                          </p:val>
                                        </p:tav>
                                        <p:tav tm="100000">
                                          <p:val>
                                            <p:strVal val="#ppt_x"/>
                                          </p:val>
                                        </p:tav>
                                      </p:tavLst>
                                    </p:anim>
                                    <p:anim calcmode="lin" valueType="num">
                                      <p:cBhvr additive="base">
                                        <p:cTn id="8" dur="500" fill="hold"/>
                                        <p:tgtEl>
                                          <p:spTgt spid="18"/>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5"/>
                                        </p:tgtEl>
                                        <p:attrNameLst>
                                          <p:attrName>style.visibility</p:attrName>
                                        </p:attrNameLst>
                                      </p:cBhvr>
                                      <p:to>
                                        <p:strVal val="visible"/>
                                      </p:to>
                                    </p:set>
                                    <p:anim calcmode="lin" valueType="num">
                                      <p:cBhvr additive="base">
                                        <p:cTn id="11" dur="500" fill="hold"/>
                                        <p:tgtEl>
                                          <p:spTgt spid="55"/>
                                        </p:tgtEl>
                                        <p:attrNameLst>
                                          <p:attrName>ppt_x</p:attrName>
                                        </p:attrNameLst>
                                      </p:cBhvr>
                                      <p:tavLst>
                                        <p:tav tm="0">
                                          <p:val>
                                            <p:strVal val="#ppt_x"/>
                                          </p:val>
                                        </p:tav>
                                        <p:tav tm="100000">
                                          <p:val>
                                            <p:strVal val="#ppt_x"/>
                                          </p:val>
                                        </p:tav>
                                      </p:tavLst>
                                    </p:anim>
                                    <p:anim calcmode="lin" valueType="num">
                                      <p:cBhvr additive="base">
                                        <p:cTn id="12" dur="500" fill="hold"/>
                                        <p:tgtEl>
                                          <p:spTgt spid="55"/>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58"/>
                                        </p:tgtEl>
                                        <p:attrNameLst>
                                          <p:attrName>style.visibility</p:attrName>
                                        </p:attrNameLst>
                                      </p:cBhvr>
                                      <p:to>
                                        <p:strVal val="visible"/>
                                      </p:to>
                                    </p:set>
                                    <p:anim calcmode="lin" valueType="num">
                                      <p:cBhvr additive="base">
                                        <p:cTn id="15" dur="500" fill="hold"/>
                                        <p:tgtEl>
                                          <p:spTgt spid="58"/>
                                        </p:tgtEl>
                                        <p:attrNameLst>
                                          <p:attrName>ppt_x</p:attrName>
                                        </p:attrNameLst>
                                      </p:cBhvr>
                                      <p:tavLst>
                                        <p:tav tm="0">
                                          <p:val>
                                            <p:strVal val="#ppt_x"/>
                                          </p:val>
                                        </p:tav>
                                        <p:tav tm="100000">
                                          <p:val>
                                            <p:strVal val="#ppt_x"/>
                                          </p:val>
                                        </p:tav>
                                      </p:tavLst>
                                    </p:anim>
                                    <p:anim calcmode="lin" valueType="num">
                                      <p:cBhvr additive="base">
                                        <p:cTn id="16" dur="500" fill="hold"/>
                                        <p:tgtEl>
                                          <p:spTgt spid="58"/>
                                        </p:tgtEl>
                                        <p:attrNameLst>
                                          <p:attrName>ppt_y</p:attrName>
                                        </p:attrNameLst>
                                      </p:cBhvr>
                                      <p:tavLst>
                                        <p:tav tm="0">
                                          <p:val>
                                            <p:strVal val="1+#ppt_h/2"/>
                                          </p:val>
                                        </p:tav>
                                        <p:tav tm="100000">
                                          <p:val>
                                            <p:strVal val="#ppt_y"/>
                                          </p:val>
                                        </p:tav>
                                      </p:tavLst>
                                    </p:anim>
                                  </p:childTnLst>
                                </p:cTn>
                              </p:par>
                            </p:childTnLst>
                          </p:cTn>
                        </p:par>
                        <p:par>
                          <p:cTn id="17" fill="hold">
                            <p:stCondLst>
                              <p:cond delay="500"/>
                            </p:stCondLst>
                            <p:childTnLst>
                              <p:par>
                                <p:cTn id="18" presetID="14" presetClass="entr" presetSubtype="10" fill="hold" nodeType="after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randombar(horizontal)">
                                      <p:cBhvr>
                                        <p:cTn id="20" dur="500"/>
                                        <p:tgtEl>
                                          <p:spTgt spid="7"/>
                                        </p:tgtEl>
                                      </p:cBhvr>
                                    </p:animEffect>
                                  </p:childTnLst>
                                </p:cTn>
                              </p:par>
                              <p:par>
                                <p:cTn id="21" presetID="2" presetClass="entr" presetSubtype="4" fill="hold" grpId="0" nodeType="withEffect">
                                  <p:stCondLst>
                                    <p:cond delay="0"/>
                                  </p:stCondLst>
                                  <p:childTnLst>
                                    <p:set>
                                      <p:cBhvr>
                                        <p:cTn id="22" dur="1" fill="hold">
                                          <p:stCondLst>
                                            <p:cond delay="0"/>
                                          </p:stCondLst>
                                        </p:cTn>
                                        <p:tgtEl>
                                          <p:spTgt spid="39"/>
                                        </p:tgtEl>
                                        <p:attrNameLst>
                                          <p:attrName>style.visibility</p:attrName>
                                        </p:attrNameLst>
                                      </p:cBhvr>
                                      <p:to>
                                        <p:strVal val="visible"/>
                                      </p:to>
                                    </p:set>
                                    <p:anim calcmode="lin" valueType="num">
                                      <p:cBhvr additive="base">
                                        <p:cTn id="23" dur="500" fill="hold"/>
                                        <p:tgtEl>
                                          <p:spTgt spid="39"/>
                                        </p:tgtEl>
                                        <p:attrNameLst>
                                          <p:attrName>ppt_x</p:attrName>
                                        </p:attrNameLst>
                                      </p:cBhvr>
                                      <p:tavLst>
                                        <p:tav tm="0">
                                          <p:val>
                                            <p:strVal val="#ppt_x"/>
                                          </p:val>
                                        </p:tav>
                                        <p:tav tm="100000">
                                          <p:val>
                                            <p:strVal val="#ppt_x"/>
                                          </p:val>
                                        </p:tav>
                                      </p:tavLst>
                                    </p:anim>
                                    <p:anim calcmode="lin" valueType="num">
                                      <p:cBhvr additive="base">
                                        <p:cTn id="24" dur="500" fill="hold"/>
                                        <p:tgtEl>
                                          <p:spTgt spid="3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p:bldP spid="3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5" name="Straight Connector 54"/>
          <p:cNvCxnSpPr/>
          <p:nvPr/>
        </p:nvCxnSpPr>
        <p:spPr>
          <a:xfrm>
            <a:off x="1431764" y="2017420"/>
            <a:ext cx="536955"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1223826" y="1221382"/>
            <a:ext cx="2954014" cy="674159"/>
          </a:xfrm>
          <a:prstGeom prst="rect">
            <a:avLst/>
          </a:prstGeom>
          <a:noFill/>
        </p:spPr>
        <p:txBody>
          <a:bodyPr wrap="none" rtlCol="0">
            <a:spAutoFit/>
          </a:bodyPr>
          <a:lstStyle/>
          <a:p>
            <a:r>
              <a:rPr lang="en-US" sz="3781" b="1" spc="360" smtClean="0">
                <a:solidFill>
                  <a:schemeClr val="tx2"/>
                </a:solidFill>
                <a:latin typeface="Lato Black" charset="0"/>
                <a:ea typeface="Lato Black" charset="0"/>
                <a:cs typeface="Lato Black" charset="0"/>
              </a:rPr>
              <a:t>METHODS</a:t>
            </a:r>
            <a:endParaRPr lang="en-US" sz="3781" b="1" spc="360" dirty="0">
              <a:solidFill>
                <a:schemeClr val="tx2"/>
              </a:solidFill>
              <a:latin typeface="Lato Black" charset="0"/>
              <a:ea typeface="Lato Black" charset="0"/>
              <a:cs typeface="Lato Black" charset="0"/>
            </a:endParaRPr>
          </a:p>
        </p:txBody>
      </p:sp>
      <p:grpSp>
        <p:nvGrpSpPr>
          <p:cNvPr id="18" name="Group 17"/>
          <p:cNvGrpSpPr/>
          <p:nvPr/>
        </p:nvGrpSpPr>
        <p:grpSpPr>
          <a:xfrm>
            <a:off x="4561666" y="486026"/>
            <a:ext cx="10624706" cy="6116094"/>
            <a:chOff x="5898415" y="1976415"/>
            <a:chExt cx="5654530" cy="3255020"/>
          </a:xfrm>
        </p:grpSpPr>
        <p:sp>
          <p:nvSpPr>
            <p:cNvPr id="19" name="Freeform 45"/>
            <p:cNvSpPr>
              <a:spLocks/>
            </p:cNvSpPr>
            <p:nvPr/>
          </p:nvSpPr>
          <p:spPr bwMode="auto">
            <a:xfrm>
              <a:off x="5898415" y="5105745"/>
              <a:ext cx="2848207" cy="125690"/>
            </a:xfrm>
            <a:custGeom>
              <a:avLst/>
              <a:gdLst>
                <a:gd name="T0" fmla="*/ 0 w 885"/>
                <a:gd name="T1" fmla="*/ 16 h 39"/>
                <a:gd name="T2" fmla="*/ 78 w 885"/>
                <a:gd name="T3" fmla="*/ 39 h 39"/>
                <a:gd name="T4" fmla="*/ 885 w 885"/>
                <a:gd name="T5" fmla="*/ 39 h 39"/>
                <a:gd name="T6" fmla="*/ 885 w 885"/>
                <a:gd name="T7" fmla="*/ 0 h 39"/>
                <a:gd name="T8" fmla="*/ 0 w 885"/>
                <a:gd name="T9" fmla="*/ 0 h 39"/>
                <a:gd name="T10" fmla="*/ 0 w 885"/>
                <a:gd name="T11" fmla="*/ 16 h 39"/>
              </a:gdLst>
              <a:ahLst/>
              <a:cxnLst>
                <a:cxn ang="0">
                  <a:pos x="T0" y="T1"/>
                </a:cxn>
                <a:cxn ang="0">
                  <a:pos x="T2" y="T3"/>
                </a:cxn>
                <a:cxn ang="0">
                  <a:pos x="T4" y="T5"/>
                </a:cxn>
                <a:cxn ang="0">
                  <a:pos x="T6" y="T7"/>
                </a:cxn>
                <a:cxn ang="0">
                  <a:pos x="T8" y="T9"/>
                </a:cxn>
                <a:cxn ang="0">
                  <a:pos x="T10" y="T11"/>
                </a:cxn>
              </a:cxnLst>
              <a:rect l="0" t="0" r="r" b="b"/>
              <a:pathLst>
                <a:path w="885" h="39">
                  <a:moveTo>
                    <a:pt x="0" y="16"/>
                  </a:moveTo>
                  <a:cubicBezTo>
                    <a:pt x="0" y="23"/>
                    <a:pt x="30" y="39"/>
                    <a:pt x="78" y="39"/>
                  </a:cubicBezTo>
                  <a:cubicBezTo>
                    <a:pt x="126" y="39"/>
                    <a:pt x="885" y="39"/>
                    <a:pt x="885" y="39"/>
                  </a:cubicBezTo>
                  <a:cubicBezTo>
                    <a:pt x="885" y="0"/>
                    <a:pt x="885" y="0"/>
                    <a:pt x="885" y="0"/>
                  </a:cubicBezTo>
                  <a:cubicBezTo>
                    <a:pt x="0" y="0"/>
                    <a:pt x="0" y="0"/>
                    <a:pt x="0" y="0"/>
                  </a:cubicBezTo>
                  <a:lnTo>
                    <a:pt x="0" y="16"/>
                  </a:lnTo>
                  <a:close/>
                </a:path>
              </a:pathLst>
            </a:custGeom>
            <a:solidFill>
              <a:srgbClr val="B3B4B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1159" tIns="20579" rIns="41159" bIns="20579" numCol="1" anchor="t" anchorCtr="0" compatLnSpc="1">
              <a:prstTxWarp prst="textNoShape">
                <a:avLst/>
              </a:prstTxWarp>
            </a:bodyPr>
            <a:lstStyle/>
            <a:p>
              <a:endParaRPr lang="id-ID" sz="1264">
                <a:latin typeface="Lato Light" charset="0"/>
              </a:endParaRPr>
            </a:p>
          </p:txBody>
        </p:sp>
        <p:sp>
          <p:nvSpPr>
            <p:cNvPr id="20" name="Freeform 46"/>
            <p:cNvSpPr>
              <a:spLocks/>
            </p:cNvSpPr>
            <p:nvPr/>
          </p:nvSpPr>
          <p:spPr bwMode="auto">
            <a:xfrm>
              <a:off x="8704736" y="5105745"/>
              <a:ext cx="2848207" cy="125690"/>
            </a:xfrm>
            <a:custGeom>
              <a:avLst/>
              <a:gdLst>
                <a:gd name="T0" fmla="*/ 884 w 884"/>
                <a:gd name="T1" fmla="*/ 16 h 39"/>
                <a:gd name="T2" fmla="*/ 806 w 884"/>
                <a:gd name="T3" fmla="*/ 39 h 39"/>
                <a:gd name="T4" fmla="*/ 0 w 884"/>
                <a:gd name="T5" fmla="*/ 39 h 39"/>
                <a:gd name="T6" fmla="*/ 0 w 884"/>
                <a:gd name="T7" fmla="*/ 0 h 39"/>
                <a:gd name="T8" fmla="*/ 884 w 884"/>
                <a:gd name="T9" fmla="*/ 0 h 39"/>
                <a:gd name="T10" fmla="*/ 884 w 884"/>
                <a:gd name="T11" fmla="*/ 16 h 39"/>
              </a:gdLst>
              <a:ahLst/>
              <a:cxnLst>
                <a:cxn ang="0">
                  <a:pos x="T0" y="T1"/>
                </a:cxn>
                <a:cxn ang="0">
                  <a:pos x="T2" y="T3"/>
                </a:cxn>
                <a:cxn ang="0">
                  <a:pos x="T4" y="T5"/>
                </a:cxn>
                <a:cxn ang="0">
                  <a:pos x="T6" y="T7"/>
                </a:cxn>
                <a:cxn ang="0">
                  <a:pos x="T8" y="T9"/>
                </a:cxn>
                <a:cxn ang="0">
                  <a:pos x="T10" y="T11"/>
                </a:cxn>
              </a:cxnLst>
              <a:rect l="0" t="0" r="r" b="b"/>
              <a:pathLst>
                <a:path w="884" h="39">
                  <a:moveTo>
                    <a:pt x="884" y="16"/>
                  </a:moveTo>
                  <a:cubicBezTo>
                    <a:pt x="884" y="23"/>
                    <a:pt x="854" y="39"/>
                    <a:pt x="806" y="39"/>
                  </a:cubicBezTo>
                  <a:cubicBezTo>
                    <a:pt x="758" y="39"/>
                    <a:pt x="0" y="39"/>
                    <a:pt x="0" y="39"/>
                  </a:cubicBezTo>
                  <a:cubicBezTo>
                    <a:pt x="0" y="0"/>
                    <a:pt x="0" y="0"/>
                    <a:pt x="0" y="0"/>
                  </a:cubicBezTo>
                  <a:cubicBezTo>
                    <a:pt x="884" y="0"/>
                    <a:pt x="884" y="0"/>
                    <a:pt x="884" y="0"/>
                  </a:cubicBezTo>
                  <a:lnTo>
                    <a:pt x="884" y="16"/>
                  </a:lnTo>
                  <a:close/>
                </a:path>
              </a:pathLst>
            </a:custGeom>
            <a:solidFill>
              <a:srgbClr val="B3B4B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1159" tIns="20579" rIns="41159" bIns="20579" numCol="1" anchor="t" anchorCtr="0" compatLnSpc="1">
              <a:prstTxWarp prst="textNoShape">
                <a:avLst/>
              </a:prstTxWarp>
            </a:bodyPr>
            <a:lstStyle/>
            <a:p>
              <a:endParaRPr lang="id-ID" sz="1264">
                <a:latin typeface="Lato Light" charset="0"/>
              </a:endParaRPr>
            </a:p>
          </p:txBody>
        </p:sp>
        <p:sp>
          <p:nvSpPr>
            <p:cNvPr id="21" name="Freeform 47"/>
            <p:cNvSpPr>
              <a:spLocks/>
            </p:cNvSpPr>
            <p:nvPr/>
          </p:nvSpPr>
          <p:spPr bwMode="auto">
            <a:xfrm>
              <a:off x="6455812" y="1976415"/>
              <a:ext cx="4581618" cy="3138999"/>
            </a:xfrm>
            <a:custGeom>
              <a:avLst/>
              <a:gdLst>
                <a:gd name="T0" fmla="*/ 1378 w 1423"/>
                <a:gd name="T1" fmla="*/ 0 h 974"/>
                <a:gd name="T2" fmla="*/ 45 w 1423"/>
                <a:gd name="T3" fmla="*/ 0 h 974"/>
                <a:gd name="T4" fmla="*/ 0 w 1423"/>
                <a:gd name="T5" fmla="*/ 45 h 974"/>
                <a:gd name="T6" fmla="*/ 0 w 1423"/>
                <a:gd name="T7" fmla="*/ 218 h 974"/>
                <a:gd name="T8" fmla="*/ 0 w 1423"/>
                <a:gd name="T9" fmla="*/ 929 h 974"/>
                <a:gd name="T10" fmla="*/ 45 w 1423"/>
                <a:gd name="T11" fmla="*/ 974 h 974"/>
                <a:gd name="T12" fmla="*/ 1378 w 1423"/>
                <a:gd name="T13" fmla="*/ 974 h 974"/>
                <a:gd name="T14" fmla="*/ 1423 w 1423"/>
                <a:gd name="T15" fmla="*/ 929 h 974"/>
                <a:gd name="T16" fmla="*/ 1423 w 1423"/>
                <a:gd name="T17" fmla="*/ 45 h 974"/>
                <a:gd name="T18" fmla="*/ 1378 w 1423"/>
                <a:gd name="T19" fmla="*/ 0 h 9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3" h="974">
                  <a:moveTo>
                    <a:pt x="1378" y="0"/>
                  </a:moveTo>
                  <a:cubicBezTo>
                    <a:pt x="45" y="0"/>
                    <a:pt x="45" y="0"/>
                    <a:pt x="45" y="0"/>
                  </a:cubicBezTo>
                  <a:cubicBezTo>
                    <a:pt x="20" y="0"/>
                    <a:pt x="0" y="20"/>
                    <a:pt x="0" y="45"/>
                  </a:cubicBezTo>
                  <a:cubicBezTo>
                    <a:pt x="0" y="218"/>
                    <a:pt x="0" y="218"/>
                    <a:pt x="0" y="218"/>
                  </a:cubicBezTo>
                  <a:cubicBezTo>
                    <a:pt x="0" y="929"/>
                    <a:pt x="0" y="929"/>
                    <a:pt x="0" y="929"/>
                  </a:cubicBezTo>
                  <a:cubicBezTo>
                    <a:pt x="0" y="954"/>
                    <a:pt x="20" y="974"/>
                    <a:pt x="45" y="974"/>
                  </a:cubicBezTo>
                  <a:cubicBezTo>
                    <a:pt x="1378" y="974"/>
                    <a:pt x="1378" y="974"/>
                    <a:pt x="1378" y="974"/>
                  </a:cubicBezTo>
                  <a:cubicBezTo>
                    <a:pt x="1403" y="974"/>
                    <a:pt x="1423" y="954"/>
                    <a:pt x="1423" y="929"/>
                  </a:cubicBezTo>
                  <a:cubicBezTo>
                    <a:pt x="1423" y="45"/>
                    <a:pt x="1423" y="45"/>
                    <a:pt x="1423" y="45"/>
                  </a:cubicBezTo>
                  <a:cubicBezTo>
                    <a:pt x="1423" y="20"/>
                    <a:pt x="1403" y="0"/>
                    <a:pt x="1378" y="0"/>
                  </a:cubicBezTo>
                  <a:close/>
                </a:path>
              </a:pathLst>
            </a:custGeom>
            <a:solidFill>
              <a:srgbClr val="D2D3D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1159" tIns="20579" rIns="41159" bIns="20579" numCol="1" anchor="t" anchorCtr="0" compatLnSpc="1">
              <a:prstTxWarp prst="textNoShape">
                <a:avLst/>
              </a:prstTxWarp>
            </a:bodyPr>
            <a:lstStyle/>
            <a:p>
              <a:endParaRPr lang="id-ID" sz="1264">
                <a:latin typeface="Lato Light" charset="0"/>
              </a:endParaRPr>
            </a:p>
          </p:txBody>
        </p:sp>
        <p:sp>
          <p:nvSpPr>
            <p:cNvPr id="22" name="Freeform 48"/>
            <p:cNvSpPr>
              <a:spLocks/>
            </p:cNvSpPr>
            <p:nvPr/>
          </p:nvSpPr>
          <p:spPr bwMode="auto">
            <a:xfrm>
              <a:off x="6471923" y="1992528"/>
              <a:ext cx="4552622" cy="3106772"/>
            </a:xfrm>
            <a:custGeom>
              <a:avLst/>
              <a:gdLst>
                <a:gd name="T0" fmla="*/ 40 w 1414"/>
                <a:gd name="T1" fmla="*/ 964 h 964"/>
                <a:gd name="T2" fmla="*/ 0 w 1414"/>
                <a:gd name="T3" fmla="*/ 924 h 964"/>
                <a:gd name="T4" fmla="*/ 0 w 1414"/>
                <a:gd name="T5" fmla="*/ 40 h 964"/>
                <a:gd name="T6" fmla="*/ 40 w 1414"/>
                <a:gd name="T7" fmla="*/ 0 h 964"/>
                <a:gd name="T8" fmla="*/ 1373 w 1414"/>
                <a:gd name="T9" fmla="*/ 0 h 964"/>
                <a:gd name="T10" fmla="*/ 1414 w 1414"/>
                <a:gd name="T11" fmla="*/ 40 h 964"/>
                <a:gd name="T12" fmla="*/ 1414 w 1414"/>
                <a:gd name="T13" fmla="*/ 924 h 964"/>
                <a:gd name="T14" fmla="*/ 1373 w 1414"/>
                <a:gd name="T15" fmla="*/ 964 h 964"/>
                <a:gd name="T16" fmla="*/ 40 w 1414"/>
                <a:gd name="T17" fmla="*/ 964 h 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4" h="964">
                  <a:moveTo>
                    <a:pt x="40" y="964"/>
                  </a:moveTo>
                  <a:cubicBezTo>
                    <a:pt x="18" y="964"/>
                    <a:pt x="0" y="946"/>
                    <a:pt x="0" y="924"/>
                  </a:cubicBezTo>
                  <a:cubicBezTo>
                    <a:pt x="0" y="40"/>
                    <a:pt x="0" y="40"/>
                    <a:pt x="0" y="40"/>
                  </a:cubicBezTo>
                  <a:cubicBezTo>
                    <a:pt x="0" y="18"/>
                    <a:pt x="18" y="0"/>
                    <a:pt x="40" y="0"/>
                  </a:cubicBezTo>
                  <a:cubicBezTo>
                    <a:pt x="1373" y="0"/>
                    <a:pt x="1373" y="0"/>
                    <a:pt x="1373" y="0"/>
                  </a:cubicBezTo>
                  <a:cubicBezTo>
                    <a:pt x="1396" y="0"/>
                    <a:pt x="1414" y="18"/>
                    <a:pt x="1414" y="40"/>
                  </a:cubicBezTo>
                  <a:cubicBezTo>
                    <a:pt x="1414" y="924"/>
                    <a:pt x="1414" y="924"/>
                    <a:pt x="1414" y="924"/>
                  </a:cubicBezTo>
                  <a:cubicBezTo>
                    <a:pt x="1414" y="946"/>
                    <a:pt x="1396" y="964"/>
                    <a:pt x="1373" y="964"/>
                  </a:cubicBezTo>
                  <a:lnTo>
                    <a:pt x="40" y="964"/>
                  </a:lnTo>
                  <a:close/>
                </a:path>
              </a:pathLst>
            </a:custGeom>
            <a:solidFill>
              <a:schemeClr val="bg1">
                <a:lumMod val="85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1159" tIns="20579" rIns="41159" bIns="20579" numCol="1" anchor="t" anchorCtr="0" compatLnSpc="1">
              <a:prstTxWarp prst="textNoShape">
                <a:avLst/>
              </a:prstTxWarp>
            </a:bodyPr>
            <a:lstStyle/>
            <a:p>
              <a:endParaRPr lang="id-ID" sz="1264">
                <a:latin typeface="Lato Light" charset="0"/>
              </a:endParaRPr>
            </a:p>
          </p:txBody>
        </p:sp>
        <p:sp>
          <p:nvSpPr>
            <p:cNvPr id="23" name="Rectangle 50"/>
            <p:cNvSpPr>
              <a:spLocks noChangeArrowheads="1"/>
            </p:cNvSpPr>
            <p:nvPr/>
          </p:nvSpPr>
          <p:spPr bwMode="auto">
            <a:xfrm>
              <a:off x="5898415" y="5054180"/>
              <a:ext cx="5654530" cy="103129"/>
            </a:xfrm>
            <a:prstGeom prst="rect">
              <a:avLst/>
            </a:prstGeom>
            <a:solidFill>
              <a:schemeClr val="bg1">
                <a:lumMod val="95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41159" tIns="20579" rIns="41159" bIns="20579" numCol="1" anchor="t" anchorCtr="0" compatLnSpc="1">
              <a:prstTxWarp prst="textNoShape">
                <a:avLst/>
              </a:prstTxWarp>
            </a:bodyPr>
            <a:lstStyle/>
            <a:p>
              <a:endParaRPr lang="id-ID" sz="1264">
                <a:latin typeface="Lato Light" charset="0"/>
              </a:endParaRPr>
            </a:p>
          </p:txBody>
        </p:sp>
        <p:sp>
          <p:nvSpPr>
            <p:cNvPr id="28" name="Freeform 51"/>
            <p:cNvSpPr>
              <a:spLocks/>
            </p:cNvSpPr>
            <p:nvPr/>
          </p:nvSpPr>
          <p:spPr bwMode="auto">
            <a:xfrm>
              <a:off x="8318101" y="5054180"/>
              <a:ext cx="811932" cy="58010"/>
            </a:xfrm>
            <a:custGeom>
              <a:avLst/>
              <a:gdLst>
                <a:gd name="T0" fmla="*/ 0 w 252"/>
                <a:gd name="T1" fmla="*/ 0 h 18"/>
                <a:gd name="T2" fmla="*/ 22 w 252"/>
                <a:gd name="T3" fmla="*/ 18 h 18"/>
                <a:gd name="T4" fmla="*/ 230 w 252"/>
                <a:gd name="T5" fmla="*/ 18 h 18"/>
                <a:gd name="T6" fmla="*/ 252 w 252"/>
                <a:gd name="T7" fmla="*/ 0 h 18"/>
                <a:gd name="T8" fmla="*/ 0 w 252"/>
                <a:gd name="T9" fmla="*/ 0 h 18"/>
              </a:gdLst>
              <a:ahLst/>
              <a:cxnLst>
                <a:cxn ang="0">
                  <a:pos x="T0" y="T1"/>
                </a:cxn>
                <a:cxn ang="0">
                  <a:pos x="T2" y="T3"/>
                </a:cxn>
                <a:cxn ang="0">
                  <a:pos x="T4" y="T5"/>
                </a:cxn>
                <a:cxn ang="0">
                  <a:pos x="T6" y="T7"/>
                </a:cxn>
                <a:cxn ang="0">
                  <a:pos x="T8" y="T9"/>
                </a:cxn>
              </a:cxnLst>
              <a:rect l="0" t="0" r="r" b="b"/>
              <a:pathLst>
                <a:path w="252" h="18">
                  <a:moveTo>
                    <a:pt x="0" y="0"/>
                  </a:moveTo>
                  <a:cubicBezTo>
                    <a:pt x="2" y="10"/>
                    <a:pt x="11" y="18"/>
                    <a:pt x="22" y="18"/>
                  </a:cubicBezTo>
                  <a:cubicBezTo>
                    <a:pt x="230" y="18"/>
                    <a:pt x="230" y="18"/>
                    <a:pt x="230" y="18"/>
                  </a:cubicBezTo>
                  <a:cubicBezTo>
                    <a:pt x="241" y="18"/>
                    <a:pt x="250" y="10"/>
                    <a:pt x="252" y="0"/>
                  </a:cubicBezTo>
                  <a:lnTo>
                    <a:pt x="0" y="0"/>
                  </a:lnTo>
                  <a:close/>
                </a:path>
              </a:pathLst>
            </a:custGeom>
            <a:solidFill>
              <a:srgbClr val="B3B4B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1159" tIns="20579" rIns="41159" bIns="20579" numCol="1" anchor="t" anchorCtr="0" compatLnSpc="1">
              <a:prstTxWarp prst="textNoShape">
                <a:avLst/>
              </a:prstTxWarp>
            </a:bodyPr>
            <a:lstStyle/>
            <a:p>
              <a:endParaRPr lang="id-ID" sz="1264">
                <a:latin typeface="Lato Light" charset="0"/>
              </a:endParaRPr>
            </a:p>
          </p:txBody>
        </p:sp>
        <p:sp>
          <p:nvSpPr>
            <p:cNvPr id="29" name="Rectangle 52"/>
            <p:cNvSpPr>
              <a:spLocks noChangeArrowheads="1"/>
            </p:cNvSpPr>
            <p:nvPr/>
          </p:nvSpPr>
          <p:spPr bwMode="auto">
            <a:xfrm>
              <a:off x="6623354" y="2189119"/>
              <a:ext cx="4249758" cy="2684587"/>
            </a:xfrm>
            <a:prstGeom prst="rect">
              <a:avLst/>
            </a:prstGeom>
            <a:solidFill>
              <a:schemeClr val="bg1">
                <a:lumMod val="95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41159" tIns="20579" rIns="41159" bIns="20579" numCol="1" anchor="t" anchorCtr="0" compatLnSpc="1">
              <a:prstTxWarp prst="textNoShape">
                <a:avLst/>
              </a:prstTxWarp>
            </a:bodyPr>
            <a:lstStyle/>
            <a:p>
              <a:endParaRPr lang="id-ID" sz="1264">
                <a:latin typeface="Lato Light" charset="0"/>
              </a:endParaRPr>
            </a:p>
          </p:txBody>
        </p:sp>
        <p:sp>
          <p:nvSpPr>
            <p:cNvPr id="30" name="Oval 54"/>
            <p:cNvSpPr>
              <a:spLocks noChangeArrowheads="1"/>
            </p:cNvSpPr>
            <p:nvPr/>
          </p:nvSpPr>
          <p:spPr bwMode="auto">
            <a:xfrm>
              <a:off x="8720847" y="2076321"/>
              <a:ext cx="48330" cy="48343"/>
            </a:xfrm>
            <a:prstGeom prst="ellipse">
              <a:avLst/>
            </a:prstGeom>
            <a:solidFill>
              <a:srgbClr val="2C2C2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1159" tIns="20579" rIns="41159" bIns="20579" numCol="1" anchor="t" anchorCtr="0" compatLnSpc="1">
              <a:prstTxWarp prst="textNoShape">
                <a:avLst/>
              </a:prstTxWarp>
            </a:bodyPr>
            <a:lstStyle/>
            <a:p>
              <a:endParaRPr lang="id-ID" sz="1264">
                <a:latin typeface="Lato Light" charset="0"/>
              </a:endParaRPr>
            </a:p>
          </p:txBody>
        </p:sp>
        <p:sp>
          <p:nvSpPr>
            <p:cNvPr id="31" name="Oval 55"/>
            <p:cNvSpPr>
              <a:spLocks noChangeArrowheads="1"/>
            </p:cNvSpPr>
            <p:nvPr/>
          </p:nvSpPr>
          <p:spPr bwMode="auto">
            <a:xfrm>
              <a:off x="8720847" y="2073099"/>
              <a:ext cx="48330" cy="45119"/>
            </a:xfrm>
            <a:prstGeom prst="ellipse">
              <a:avLst/>
            </a:prstGeom>
            <a:solidFill>
              <a:srgbClr val="0A0A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1159" tIns="20579" rIns="41159" bIns="20579" numCol="1" anchor="t" anchorCtr="0" compatLnSpc="1">
              <a:prstTxWarp prst="textNoShape">
                <a:avLst/>
              </a:prstTxWarp>
            </a:bodyPr>
            <a:lstStyle/>
            <a:p>
              <a:endParaRPr lang="id-ID" sz="1264">
                <a:latin typeface="Lato Light" charset="0"/>
              </a:endParaRPr>
            </a:p>
          </p:txBody>
        </p:sp>
        <p:sp>
          <p:nvSpPr>
            <p:cNvPr id="32" name="Oval 56"/>
            <p:cNvSpPr>
              <a:spLocks noChangeArrowheads="1"/>
            </p:cNvSpPr>
            <p:nvPr/>
          </p:nvSpPr>
          <p:spPr bwMode="auto">
            <a:xfrm>
              <a:off x="8730511" y="2079544"/>
              <a:ext cx="28999" cy="32228"/>
            </a:xfrm>
            <a:prstGeom prst="ellipse">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1159" tIns="20579" rIns="41159" bIns="20579" numCol="1" anchor="t" anchorCtr="0" compatLnSpc="1">
              <a:prstTxWarp prst="textNoShape">
                <a:avLst/>
              </a:prstTxWarp>
            </a:bodyPr>
            <a:lstStyle/>
            <a:p>
              <a:endParaRPr lang="id-ID" sz="1264">
                <a:latin typeface="Lato Light" charset="0"/>
              </a:endParaRPr>
            </a:p>
          </p:txBody>
        </p:sp>
        <p:sp>
          <p:nvSpPr>
            <p:cNvPr id="33" name="Oval 57"/>
            <p:cNvSpPr>
              <a:spLocks noChangeArrowheads="1"/>
            </p:cNvSpPr>
            <p:nvPr/>
          </p:nvSpPr>
          <p:spPr bwMode="auto">
            <a:xfrm>
              <a:off x="8736955" y="2089212"/>
              <a:ext cx="16111" cy="16115"/>
            </a:xfrm>
            <a:prstGeom prst="ellipse">
              <a:avLst/>
            </a:prstGeom>
            <a:solidFill>
              <a:srgbClr val="2C99B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1159" tIns="20579" rIns="41159" bIns="20579" numCol="1" anchor="t" anchorCtr="0" compatLnSpc="1">
              <a:prstTxWarp prst="textNoShape">
                <a:avLst/>
              </a:prstTxWarp>
            </a:bodyPr>
            <a:lstStyle/>
            <a:p>
              <a:endParaRPr lang="id-ID" sz="1264">
                <a:latin typeface="Lato Light" charset="0"/>
              </a:endParaRPr>
            </a:p>
          </p:txBody>
        </p:sp>
        <p:sp>
          <p:nvSpPr>
            <p:cNvPr id="34" name="Freeform 58"/>
            <p:cNvSpPr>
              <a:spLocks/>
            </p:cNvSpPr>
            <p:nvPr/>
          </p:nvSpPr>
          <p:spPr bwMode="auto">
            <a:xfrm>
              <a:off x="8743399" y="2092436"/>
              <a:ext cx="3223" cy="6446"/>
            </a:xfrm>
            <a:custGeom>
              <a:avLst/>
              <a:gdLst>
                <a:gd name="T0" fmla="*/ 1 w 1"/>
                <a:gd name="T1" fmla="*/ 1 h 2"/>
                <a:gd name="T2" fmla="*/ 1 w 1"/>
                <a:gd name="T3" fmla="*/ 2 h 2"/>
                <a:gd name="T4" fmla="*/ 0 w 1"/>
                <a:gd name="T5" fmla="*/ 1 h 2"/>
                <a:gd name="T6" fmla="*/ 1 w 1"/>
                <a:gd name="T7" fmla="*/ 0 h 2"/>
                <a:gd name="T8" fmla="*/ 1 w 1"/>
                <a:gd name="T9" fmla="*/ 1 h 2"/>
              </a:gdLst>
              <a:ahLst/>
              <a:cxnLst>
                <a:cxn ang="0">
                  <a:pos x="T0" y="T1"/>
                </a:cxn>
                <a:cxn ang="0">
                  <a:pos x="T2" y="T3"/>
                </a:cxn>
                <a:cxn ang="0">
                  <a:pos x="T4" y="T5"/>
                </a:cxn>
                <a:cxn ang="0">
                  <a:pos x="T6" y="T7"/>
                </a:cxn>
                <a:cxn ang="0">
                  <a:pos x="T8" y="T9"/>
                </a:cxn>
              </a:cxnLst>
              <a:rect l="0" t="0" r="r" b="b"/>
              <a:pathLst>
                <a:path w="1" h="2">
                  <a:moveTo>
                    <a:pt x="1" y="1"/>
                  </a:moveTo>
                  <a:lnTo>
                    <a:pt x="1" y="2"/>
                  </a:lnTo>
                  <a:lnTo>
                    <a:pt x="0" y="1"/>
                  </a:lnTo>
                  <a:lnTo>
                    <a:pt x="1" y="0"/>
                  </a:lnTo>
                  <a:lnTo>
                    <a:pt x="1" y="1"/>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1159" tIns="20579" rIns="41159" bIns="20579" numCol="1" anchor="t" anchorCtr="0" compatLnSpc="1">
              <a:prstTxWarp prst="textNoShape">
                <a:avLst/>
              </a:prstTxWarp>
            </a:bodyPr>
            <a:lstStyle/>
            <a:p>
              <a:endParaRPr lang="id-ID" sz="1264">
                <a:latin typeface="Lato Light" charset="0"/>
              </a:endParaRPr>
            </a:p>
          </p:txBody>
        </p:sp>
      </p:grpSp>
      <p:pic>
        <p:nvPicPr>
          <p:cNvPr id="7" name="Picture Placeholder 6"/>
          <p:cNvPicPr>
            <a:picLocks noGrp="1" noChangeAspect="1"/>
          </p:cNvPicPr>
          <p:nvPr>
            <p:ph type="pic" sz="quarter" idx="22"/>
          </p:nvPr>
        </p:nvPicPr>
        <p:blipFill>
          <a:blip r:embed="rId3">
            <a:extLst>
              <a:ext uri="{28A0092B-C50C-407E-A947-70E740481C1C}">
                <a14:useLocalDpi xmlns:a14="http://schemas.microsoft.com/office/drawing/2010/main" val="0"/>
              </a:ext>
            </a:extLst>
          </a:blip>
          <a:stretch>
            <a:fillRect/>
          </a:stretch>
        </p:blipFill>
        <p:spPr>
          <a:xfrm>
            <a:off x="5923806" y="885691"/>
            <a:ext cx="7029074" cy="5062429"/>
          </a:xfrm>
        </p:spPr>
      </p:pic>
      <p:sp>
        <p:nvSpPr>
          <p:cNvPr id="39" name="Subtitle 2"/>
          <p:cNvSpPr txBox="1">
            <a:spLocks/>
          </p:cNvSpPr>
          <p:nvPr/>
        </p:nvSpPr>
        <p:spPr>
          <a:xfrm>
            <a:off x="1223826" y="2189738"/>
            <a:ext cx="3979561" cy="4565382"/>
          </a:xfrm>
          <a:prstGeom prst="rect">
            <a:avLst/>
          </a:prstGeom>
        </p:spPr>
        <p:txBody>
          <a:bodyPr vert="horz" wrap="square" lIns="163160" tIns="81580" rIns="163160" bIns="8158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r>
              <a:rPr lang="en-US" dirty="0"/>
              <a:t>Methods to be mixed into the Vue instance. You can access these methods directly on the VM instance, or use them in directive expressions. All methods will have their </a:t>
            </a:r>
            <a:r>
              <a:rPr lang="en-US" dirty="0" smtClean="0"/>
              <a:t>this context </a:t>
            </a:r>
            <a:r>
              <a:rPr lang="en-US" dirty="0"/>
              <a:t>automatically bound to the Vue instance. </a:t>
            </a:r>
            <a:endParaRPr lang="en-US" b="1" dirty="0">
              <a:solidFill>
                <a:srgbClr val="C00000"/>
              </a:solidFill>
            </a:endParaRPr>
          </a:p>
        </p:txBody>
      </p:sp>
    </p:spTree>
    <p:extLst>
      <p:ext uri="{BB962C8B-B14F-4D97-AF65-F5344CB8AC3E}">
        <p14:creationId xmlns:p14="http://schemas.microsoft.com/office/powerpoint/2010/main" val="1384540316"/>
      </p:ext>
    </p:extLst>
  </p:cSld>
  <p:clrMapOvr>
    <a:masterClrMapping/>
  </p:clrMapOvr>
  <mc:AlternateContent xmlns:mc="http://schemas.openxmlformats.org/markup-compatibility/2006" xmlns:p14="http://schemas.microsoft.com/office/powerpoint/2010/main">
    <mc:Choice Requires="p14">
      <p:transition spd="slow" p14:dur="1250" advClick="0">
        <p14:switch dir="r"/>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ppt_x"/>
                                          </p:val>
                                        </p:tav>
                                        <p:tav tm="100000">
                                          <p:val>
                                            <p:strVal val="#ppt_x"/>
                                          </p:val>
                                        </p:tav>
                                      </p:tavLst>
                                    </p:anim>
                                    <p:anim calcmode="lin" valueType="num">
                                      <p:cBhvr additive="base">
                                        <p:cTn id="8" dur="500" fill="hold"/>
                                        <p:tgtEl>
                                          <p:spTgt spid="18"/>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5"/>
                                        </p:tgtEl>
                                        <p:attrNameLst>
                                          <p:attrName>style.visibility</p:attrName>
                                        </p:attrNameLst>
                                      </p:cBhvr>
                                      <p:to>
                                        <p:strVal val="visible"/>
                                      </p:to>
                                    </p:set>
                                    <p:anim calcmode="lin" valueType="num">
                                      <p:cBhvr additive="base">
                                        <p:cTn id="11" dur="500" fill="hold"/>
                                        <p:tgtEl>
                                          <p:spTgt spid="55"/>
                                        </p:tgtEl>
                                        <p:attrNameLst>
                                          <p:attrName>ppt_x</p:attrName>
                                        </p:attrNameLst>
                                      </p:cBhvr>
                                      <p:tavLst>
                                        <p:tav tm="0">
                                          <p:val>
                                            <p:strVal val="#ppt_x"/>
                                          </p:val>
                                        </p:tav>
                                        <p:tav tm="100000">
                                          <p:val>
                                            <p:strVal val="#ppt_x"/>
                                          </p:val>
                                        </p:tav>
                                      </p:tavLst>
                                    </p:anim>
                                    <p:anim calcmode="lin" valueType="num">
                                      <p:cBhvr additive="base">
                                        <p:cTn id="12" dur="500" fill="hold"/>
                                        <p:tgtEl>
                                          <p:spTgt spid="55"/>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58"/>
                                        </p:tgtEl>
                                        <p:attrNameLst>
                                          <p:attrName>style.visibility</p:attrName>
                                        </p:attrNameLst>
                                      </p:cBhvr>
                                      <p:to>
                                        <p:strVal val="visible"/>
                                      </p:to>
                                    </p:set>
                                    <p:anim calcmode="lin" valueType="num">
                                      <p:cBhvr additive="base">
                                        <p:cTn id="15" dur="500" fill="hold"/>
                                        <p:tgtEl>
                                          <p:spTgt spid="58"/>
                                        </p:tgtEl>
                                        <p:attrNameLst>
                                          <p:attrName>ppt_x</p:attrName>
                                        </p:attrNameLst>
                                      </p:cBhvr>
                                      <p:tavLst>
                                        <p:tav tm="0">
                                          <p:val>
                                            <p:strVal val="#ppt_x"/>
                                          </p:val>
                                        </p:tav>
                                        <p:tav tm="100000">
                                          <p:val>
                                            <p:strVal val="#ppt_x"/>
                                          </p:val>
                                        </p:tav>
                                      </p:tavLst>
                                    </p:anim>
                                    <p:anim calcmode="lin" valueType="num">
                                      <p:cBhvr additive="base">
                                        <p:cTn id="16" dur="500" fill="hold"/>
                                        <p:tgtEl>
                                          <p:spTgt spid="58"/>
                                        </p:tgtEl>
                                        <p:attrNameLst>
                                          <p:attrName>ppt_y</p:attrName>
                                        </p:attrNameLst>
                                      </p:cBhvr>
                                      <p:tavLst>
                                        <p:tav tm="0">
                                          <p:val>
                                            <p:strVal val="1+#ppt_h/2"/>
                                          </p:val>
                                        </p:tav>
                                        <p:tav tm="100000">
                                          <p:val>
                                            <p:strVal val="#ppt_y"/>
                                          </p:val>
                                        </p:tav>
                                      </p:tavLst>
                                    </p:anim>
                                  </p:childTnLst>
                                </p:cTn>
                              </p:par>
                            </p:childTnLst>
                          </p:cTn>
                        </p:par>
                        <p:par>
                          <p:cTn id="17" fill="hold">
                            <p:stCondLst>
                              <p:cond delay="500"/>
                            </p:stCondLst>
                            <p:childTnLst>
                              <p:par>
                                <p:cTn id="18" presetID="14" presetClass="entr" presetSubtype="10" fill="hold" nodeType="after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randombar(horizontal)">
                                      <p:cBhvr>
                                        <p:cTn id="20" dur="500"/>
                                        <p:tgtEl>
                                          <p:spTgt spid="7"/>
                                        </p:tgtEl>
                                      </p:cBhvr>
                                    </p:animEffect>
                                  </p:childTnLst>
                                </p:cTn>
                              </p:par>
                              <p:par>
                                <p:cTn id="21" presetID="2" presetClass="entr" presetSubtype="4" fill="hold" grpId="0" nodeType="withEffect">
                                  <p:stCondLst>
                                    <p:cond delay="0"/>
                                  </p:stCondLst>
                                  <p:childTnLst>
                                    <p:set>
                                      <p:cBhvr>
                                        <p:cTn id="22" dur="1" fill="hold">
                                          <p:stCondLst>
                                            <p:cond delay="0"/>
                                          </p:stCondLst>
                                        </p:cTn>
                                        <p:tgtEl>
                                          <p:spTgt spid="39"/>
                                        </p:tgtEl>
                                        <p:attrNameLst>
                                          <p:attrName>style.visibility</p:attrName>
                                        </p:attrNameLst>
                                      </p:cBhvr>
                                      <p:to>
                                        <p:strVal val="visible"/>
                                      </p:to>
                                    </p:set>
                                    <p:anim calcmode="lin" valueType="num">
                                      <p:cBhvr additive="base">
                                        <p:cTn id="23" dur="500" fill="hold"/>
                                        <p:tgtEl>
                                          <p:spTgt spid="39"/>
                                        </p:tgtEl>
                                        <p:attrNameLst>
                                          <p:attrName>ppt_x</p:attrName>
                                        </p:attrNameLst>
                                      </p:cBhvr>
                                      <p:tavLst>
                                        <p:tav tm="0">
                                          <p:val>
                                            <p:strVal val="#ppt_x"/>
                                          </p:val>
                                        </p:tav>
                                        <p:tav tm="100000">
                                          <p:val>
                                            <p:strVal val="#ppt_x"/>
                                          </p:val>
                                        </p:tav>
                                      </p:tavLst>
                                    </p:anim>
                                    <p:anim calcmode="lin" valueType="num">
                                      <p:cBhvr additive="base">
                                        <p:cTn id="24" dur="500" fill="hold"/>
                                        <p:tgtEl>
                                          <p:spTgt spid="3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p:bldP spid="3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5" name="Straight Connector 54"/>
          <p:cNvCxnSpPr/>
          <p:nvPr/>
        </p:nvCxnSpPr>
        <p:spPr>
          <a:xfrm>
            <a:off x="1431764" y="2017420"/>
            <a:ext cx="536955"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1223826" y="1221382"/>
            <a:ext cx="1886414" cy="674159"/>
          </a:xfrm>
          <a:prstGeom prst="rect">
            <a:avLst/>
          </a:prstGeom>
          <a:noFill/>
        </p:spPr>
        <p:txBody>
          <a:bodyPr wrap="none" rtlCol="0">
            <a:spAutoFit/>
          </a:bodyPr>
          <a:lstStyle/>
          <a:p>
            <a:r>
              <a:rPr lang="en-US" sz="3781" b="1" spc="360" dirty="0" smtClean="0">
                <a:solidFill>
                  <a:schemeClr val="tx2"/>
                </a:solidFill>
                <a:latin typeface="Lato Black" charset="0"/>
                <a:ea typeface="Lato Black" charset="0"/>
                <a:cs typeface="Lato Black" charset="0"/>
              </a:rPr>
              <a:t>Filters</a:t>
            </a:r>
            <a:endParaRPr lang="en-US" sz="3781" b="1" spc="360" dirty="0">
              <a:solidFill>
                <a:schemeClr val="tx2"/>
              </a:solidFill>
              <a:latin typeface="Lato Black" charset="0"/>
              <a:ea typeface="Lato Black" charset="0"/>
              <a:cs typeface="Lato Black" charset="0"/>
            </a:endParaRPr>
          </a:p>
        </p:txBody>
      </p:sp>
      <p:grpSp>
        <p:nvGrpSpPr>
          <p:cNvPr id="18" name="Group 17"/>
          <p:cNvGrpSpPr/>
          <p:nvPr/>
        </p:nvGrpSpPr>
        <p:grpSpPr>
          <a:xfrm>
            <a:off x="4561666" y="486026"/>
            <a:ext cx="10624706" cy="6116094"/>
            <a:chOff x="5898415" y="1976415"/>
            <a:chExt cx="5654530" cy="3255020"/>
          </a:xfrm>
        </p:grpSpPr>
        <p:sp>
          <p:nvSpPr>
            <p:cNvPr id="19" name="Freeform 45"/>
            <p:cNvSpPr>
              <a:spLocks/>
            </p:cNvSpPr>
            <p:nvPr/>
          </p:nvSpPr>
          <p:spPr bwMode="auto">
            <a:xfrm>
              <a:off x="5898415" y="5105745"/>
              <a:ext cx="2848207" cy="125690"/>
            </a:xfrm>
            <a:custGeom>
              <a:avLst/>
              <a:gdLst>
                <a:gd name="T0" fmla="*/ 0 w 885"/>
                <a:gd name="T1" fmla="*/ 16 h 39"/>
                <a:gd name="T2" fmla="*/ 78 w 885"/>
                <a:gd name="T3" fmla="*/ 39 h 39"/>
                <a:gd name="T4" fmla="*/ 885 w 885"/>
                <a:gd name="T5" fmla="*/ 39 h 39"/>
                <a:gd name="T6" fmla="*/ 885 w 885"/>
                <a:gd name="T7" fmla="*/ 0 h 39"/>
                <a:gd name="T8" fmla="*/ 0 w 885"/>
                <a:gd name="T9" fmla="*/ 0 h 39"/>
                <a:gd name="T10" fmla="*/ 0 w 885"/>
                <a:gd name="T11" fmla="*/ 16 h 39"/>
              </a:gdLst>
              <a:ahLst/>
              <a:cxnLst>
                <a:cxn ang="0">
                  <a:pos x="T0" y="T1"/>
                </a:cxn>
                <a:cxn ang="0">
                  <a:pos x="T2" y="T3"/>
                </a:cxn>
                <a:cxn ang="0">
                  <a:pos x="T4" y="T5"/>
                </a:cxn>
                <a:cxn ang="0">
                  <a:pos x="T6" y="T7"/>
                </a:cxn>
                <a:cxn ang="0">
                  <a:pos x="T8" y="T9"/>
                </a:cxn>
                <a:cxn ang="0">
                  <a:pos x="T10" y="T11"/>
                </a:cxn>
              </a:cxnLst>
              <a:rect l="0" t="0" r="r" b="b"/>
              <a:pathLst>
                <a:path w="885" h="39">
                  <a:moveTo>
                    <a:pt x="0" y="16"/>
                  </a:moveTo>
                  <a:cubicBezTo>
                    <a:pt x="0" y="23"/>
                    <a:pt x="30" y="39"/>
                    <a:pt x="78" y="39"/>
                  </a:cubicBezTo>
                  <a:cubicBezTo>
                    <a:pt x="126" y="39"/>
                    <a:pt x="885" y="39"/>
                    <a:pt x="885" y="39"/>
                  </a:cubicBezTo>
                  <a:cubicBezTo>
                    <a:pt x="885" y="0"/>
                    <a:pt x="885" y="0"/>
                    <a:pt x="885" y="0"/>
                  </a:cubicBezTo>
                  <a:cubicBezTo>
                    <a:pt x="0" y="0"/>
                    <a:pt x="0" y="0"/>
                    <a:pt x="0" y="0"/>
                  </a:cubicBezTo>
                  <a:lnTo>
                    <a:pt x="0" y="16"/>
                  </a:lnTo>
                  <a:close/>
                </a:path>
              </a:pathLst>
            </a:custGeom>
            <a:solidFill>
              <a:srgbClr val="B3B4B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1159" tIns="20579" rIns="41159" bIns="20579" numCol="1" anchor="t" anchorCtr="0" compatLnSpc="1">
              <a:prstTxWarp prst="textNoShape">
                <a:avLst/>
              </a:prstTxWarp>
            </a:bodyPr>
            <a:lstStyle/>
            <a:p>
              <a:endParaRPr lang="id-ID" sz="1264">
                <a:latin typeface="Lato Light" charset="0"/>
              </a:endParaRPr>
            </a:p>
          </p:txBody>
        </p:sp>
        <p:sp>
          <p:nvSpPr>
            <p:cNvPr id="20" name="Freeform 46"/>
            <p:cNvSpPr>
              <a:spLocks/>
            </p:cNvSpPr>
            <p:nvPr/>
          </p:nvSpPr>
          <p:spPr bwMode="auto">
            <a:xfrm>
              <a:off x="8704736" y="5105745"/>
              <a:ext cx="2848207" cy="125690"/>
            </a:xfrm>
            <a:custGeom>
              <a:avLst/>
              <a:gdLst>
                <a:gd name="T0" fmla="*/ 884 w 884"/>
                <a:gd name="T1" fmla="*/ 16 h 39"/>
                <a:gd name="T2" fmla="*/ 806 w 884"/>
                <a:gd name="T3" fmla="*/ 39 h 39"/>
                <a:gd name="T4" fmla="*/ 0 w 884"/>
                <a:gd name="T5" fmla="*/ 39 h 39"/>
                <a:gd name="T6" fmla="*/ 0 w 884"/>
                <a:gd name="T7" fmla="*/ 0 h 39"/>
                <a:gd name="T8" fmla="*/ 884 w 884"/>
                <a:gd name="T9" fmla="*/ 0 h 39"/>
                <a:gd name="T10" fmla="*/ 884 w 884"/>
                <a:gd name="T11" fmla="*/ 16 h 39"/>
              </a:gdLst>
              <a:ahLst/>
              <a:cxnLst>
                <a:cxn ang="0">
                  <a:pos x="T0" y="T1"/>
                </a:cxn>
                <a:cxn ang="0">
                  <a:pos x="T2" y="T3"/>
                </a:cxn>
                <a:cxn ang="0">
                  <a:pos x="T4" y="T5"/>
                </a:cxn>
                <a:cxn ang="0">
                  <a:pos x="T6" y="T7"/>
                </a:cxn>
                <a:cxn ang="0">
                  <a:pos x="T8" y="T9"/>
                </a:cxn>
                <a:cxn ang="0">
                  <a:pos x="T10" y="T11"/>
                </a:cxn>
              </a:cxnLst>
              <a:rect l="0" t="0" r="r" b="b"/>
              <a:pathLst>
                <a:path w="884" h="39">
                  <a:moveTo>
                    <a:pt x="884" y="16"/>
                  </a:moveTo>
                  <a:cubicBezTo>
                    <a:pt x="884" y="23"/>
                    <a:pt x="854" y="39"/>
                    <a:pt x="806" y="39"/>
                  </a:cubicBezTo>
                  <a:cubicBezTo>
                    <a:pt x="758" y="39"/>
                    <a:pt x="0" y="39"/>
                    <a:pt x="0" y="39"/>
                  </a:cubicBezTo>
                  <a:cubicBezTo>
                    <a:pt x="0" y="0"/>
                    <a:pt x="0" y="0"/>
                    <a:pt x="0" y="0"/>
                  </a:cubicBezTo>
                  <a:cubicBezTo>
                    <a:pt x="884" y="0"/>
                    <a:pt x="884" y="0"/>
                    <a:pt x="884" y="0"/>
                  </a:cubicBezTo>
                  <a:lnTo>
                    <a:pt x="884" y="16"/>
                  </a:lnTo>
                  <a:close/>
                </a:path>
              </a:pathLst>
            </a:custGeom>
            <a:solidFill>
              <a:srgbClr val="B3B4B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1159" tIns="20579" rIns="41159" bIns="20579" numCol="1" anchor="t" anchorCtr="0" compatLnSpc="1">
              <a:prstTxWarp prst="textNoShape">
                <a:avLst/>
              </a:prstTxWarp>
            </a:bodyPr>
            <a:lstStyle/>
            <a:p>
              <a:endParaRPr lang="id-ID" sz="1264">
                <a:latin typeface="Lato Light" charset="0"/>
              </a:endParaRPr>
            </a:p>
          </p:txBody>
        </p:sp>
        <p:sp>
          <p:nvSpPr>
            <p:cNvPr id="21" name="Freeform 47"/>
            <p:cNvSpPr>
              <a:spLocks/>
            </p:cNvSpPr>
            <p:nvPr/>
          </p:nvSpPr>
          <p:spPr bwMode="auto">
            <a:xfrm>
              <a:off x="6455812" y="1976415"/>
              <a:ext cx="4581618" cy="3138999"/>
            </a:xfrm>
            <a:custGeom>
              <a:avLst/>
              <a:gdLst>
                <a:gd name="T0" fmla="*/ 1378 w 1423"/>
                <a:gd name="T1" fmla="*/ 0 h 974"/>
                <a:gd name="T2" fmla="*/ 45 w 1423"/>
                <a:gd name="T3" fmla="*/ 0 h 974"/>
                <a:gd name="T4" fmla="*/ 0 w 1423"/>
                <a:gd name="T5" fmla="*/ 45 h 974"/>
                <a:gd name="T6" fmla="*/ 0 w 1423"/>
                <a:gd name="T7" fmla="*/ 218 h 974"/>
                <a:gd name="T8" fmla="*/ 0 w 1423"/>
                <a:gd name="T9" fmla="*/ 929 h 974"/>
                <a:gd name="T10" fmla="*/ 45 w 1423"/>
                <a:gd name="T11" fmla="*/ 974 h 974"/>
                <a:gd name="T12" fmla="*/ 1378 w 1423"/>
                <a:gd name="T13" fmla="*/ 974 h 974"/>
                <a:gd name="T14" fmla="*/ 1423 w 1423"/>
                <a:gd name="T15" fmla="*/ 929 h 974"/>
                <a:gd name="T16" fmla="*/ 1423 w 1423"/>
                <a:gd name="T17" fmla="*/ 45 h 974"/>
                <a:gd name="T18" fmla="*/ 1378 w 1423"/>
                <a:gd name="T19" fmla="*/ 0 h 9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3" h="974">
                  <a:moveTo>
                    <a:pt x="1378" y="0"/>
                  </a:moveTo>
                  <a:cubicBezTo>
                    <a:pt x="45" y="0"/>
                    <a:pt x="45" y="0"/>
                    <a:pt x="45" y="0"/>
                  </a:cubicBezTo>
                  <a:cubicBezTo>
                    <a:pt x="20" y="0"/>
                    <a:pt x="0" y="20"/>
                    <a:pt x="0" y="45"/>
                  </a:cubicBezTo>
                  <a:cubicBezTo>
                    <a:pt x="0" y="218"/>
                    <a:pt x="0" y="218"/>
                    <a:pt x="0" y="218"/>
                  </a:cubicBezTo>
                  <a:cubicBezTo>
                    <a:pt x="0" y="929"/>
                    <a:pt x="0" y="929"/>
                    <a:pt x="0" y="929"/>
                  </a:cubicBezTo>
                  <a:cubicBezTo>
                    <a:pt x="0" y="954"/>
                    <a:pt x="20" y="974"/>
                    <a:pt x="45" y="974"/>
                  </a:cubicBezTo>
                  <a:cubicBezTo>
                    <a:pt x="1378" y="974"/>
                    <a:pt x="1378" y="974"/>
                    <a:pt x="1378" y="974"/>
                  </a:cubicBezTo>
                  <a:cubicBezTo>
                    <a:pt x="1403" y="974"/>
                    <a:pt x="1423" y="954"/>
                    <a:pt x="1423" y="929"/>
                  </a:cubicBezTo>
                  <a:cubicBezTo>
                    <a:pt x="1423" y="45"/>
                    <a:pt x="1423" y="45"/>
                    <a:pt x="1423" y="45"/>
                  </a:cubicBezTo>
                  <a:cubicBezTo>
                    <a:pt x="1423" y="20"/>
                    <a:pt x="1403" y="0"/>
                    <a:pt x="1378" y="0"/>
                  </a:cubicBezTo>
                  <a:close/>
                </a:path>
              </a:pathLst>
            </a:custGeom>
            <a:solidFill>
              <a:srgbClr val="D2D3D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1159" tIns="20579" rIns="41159" bIns="20579" numCol="1" anchor="t" anchorCtr="0" compatLnSpc="1">
              <a:prstTxWarp prst="textNoShape">
                <a:avLst/>
              </a:prstTxWarp>
            </a:bodyPr>
            <a:lstStyle/>
            <a:p>
              <a:endParaRPr lang="id-ID" sz="1264">
                <a:latin typeface="Lato Light" charset="0"/>
              </a:endParaRPr>
            </a:p>
          </p:txBody>
        </p:sp>
        <p:sp>
          <p:nvSpPr>
            <p:cNvPr id="22" name="Freeform 48"/>
            <p:cNvSpPr>
              <a:spLocks/>
            </p:cNvSpPr>
            <p:nvPr/>
          </p:nvSpPr>
          <p:spPr bwMode="auto">
            <a:xfrm>
              <a:off x="6471923" y="1992528"/>
              <a:ext cx="4552622" cy="3106772"/>
            </a:xfrm>
            <a:custGeom>
              <a:avLst/>
              <a:gdLst>
                <a:gd name="T0" fmla="*/ 40 w 1414"/>
                <a:gd name="T1" fmla="*/ 964 h 964"/>
                <a:gd name="T2" fmla="*/ 0 w 1414"/>
                <a:gd name="T3" fmla="*/ 924 h 964"/>
                <a:gd name="T4" fmla="*/ 0 w 1414"/>
                <a:gd name="T5" fmla="*/ 40 h 964"/>
                <a:gd name="T6" fmla="*/ 40 w 1414"/>
                <a:gd name="T7" fmla="*/ 0 h 964"/>
                <a:gd name="T8" fmla="*/ 1373 w 1414"/>
                <a:gd name="T9" fmla="*/ 0 h 964"/>
                <a:gd name="T10" fmla="*/ 1414 w 1414"/>
                <a:gd name="T11" fmla="*/ 40 h 964"/>
                <a:gd name="T12" fmla="*/ 1414 w 1414"/>
                <a:gd name="T13" fmla="*/ 924 h 964"/>
                <a:gd name="T14" fmla="*/ 1373 w 1414"/>
                <a:gd name="T15" fmla="*/ 964 h 964"/>
                <a:gd name="T16" fmla="*/ 40 w 1414"/>
                <a:gd name="T17" fmla="*/ 964 h 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4" h="964">
                  <a:moveTo>
                    <a:pt x="40" y="964"/>
                  </a:moveTo>
                  <a:cubicBezTo>
                    <a:pt x="18" y="964"/>
                    <a:pt x="0" y="946"/>
                    <a:pt x="0" y="924"/>
                  </a:cubicBezTo>
                  <a:cubicBezTo>
                    <a:pt x="0" y="40"/>
                    <a:pt x="0" y="40"/>
                    <a:pt x="0" y="40"/>
                  </a:cubicBezTo>
                  <a:cubicBezTo>
                    <a:pt x="0" y="18"/>
                    <a:pt x="18" y="0"/>
                    <a:pt x="40" y="0"/>
                  </a:cubicBezTo>
                  <a:cubicBezTo>
                    <a:pt x="1373" y="0"/>
                    <a:pt x="1373" y="0"/>
                    <a:pt x="1373" y="0"/>
                  </a:cubicBezTo>
                  <a:cubicBezTo>
                    <a:pt x="1396" y="0"/>
                    <a:pt x="1414" y="18"/>
                    <a:pt x="1414" y="40"/>
                  </a:cubicBezTo>
                  <a:cubicBezTo>
                    <a:pt x="1414" y="924"/>
                    <a:pt x="1414" y="924"/>
                    <a:pt x="1414" y="924"/>
                  </a:cubicBezTo>
                  <a:cubicBezTo>
                    <a:pt x="1414" y="946"/>
                    <a:pt x="1396" y="964"/>
                    <a:pt x="1373" y="964"/>
                  </a:cubicBezTo>
                  <a:lnTo>
                    <a:pt x="40" y="964"/>
                  </a:lnTo>
                  <a:close/>
                </a:path>
              </a:pathLst>
            </a:custGeom>
            <a:solidFill>
              <a:schemeClr val="bg1">
                <a:lumMod val="85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1159" tIns="20579" rIns="41159" bIns="20579" numCol="1" anchor="t" anchorCtr="0" compatLnSpc="1">
              <a:prstTxWarp prst="textNoShape">
                <a:avLst/>
              </a:prstTxWarp>
            </a:bodyPr>
            <a:lstStyle/>
            <a:p>
              <a:endParaRPr lang="id-ID" sz="1264">
                <a:latin typeface="Lato Light" charset="0"/>
              </a:endParaRPr>
            </a:p>
          </p:txBody>
        </p:sp>
        <p:sp>
          <p:nvSpPr>
            <p:cNvPr id="23" name="Rectangle 50"/>
            <p:cNvSpPr>
              <a:spLocks noChangeArrowheads="1"/>
            </p:cNvSpPr>
            <p:nvPr/>
          </p:nvSpPr>
          <p:spPr bwMode="auto">
            <a:xfrm>
              <a:off x="5898415" y="5054180"/>
              <a:ext cx="5654530" cy="103129"/>
            </a:xfrm>
            <a:prstGeom prst="rect">
              <a:avLst/>
            </a:prstGeom>
            <a:solidFill>
              <a:schemeClr val="bg1">
                <a:lumMod val="95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41159" tIns="20579" rIns="41159" bIns="20579" numCol="1" anchor="t" anchorCtr="0" compatLnSpc="1">
              <a:prstTxWarp prst="textNoShape">
                <a:avLst/>
              </a:prstTxWarp>
            </a:bodyPr>
            <a:lstStyle/>
            <a:p>
              <a:endParaRPr lang="id-ID" sz="1264">
                <a:latin typeface="Lato Light" charset="0"/>
              </a:endParaRPr>
            </a:p>
          </p:txBody>
        </p:sp>
        <p:sp>
          <p:nvSpPr>
            <p:cNvPr id="28" name="Freeform 51"/>
            <p:cNvSpPr>
              <a:spLocks/>
            </p:cNvSpPr>
            <p:nvPr/>
          </p:nvSpPr>
          <p:spPr bwMode="auto">
            <a:xfrm>
              <a:off x="8318101" y="5054180"/>
              <a:ext cx="811932" cy="58010"/>
            </a:xfrm>
            <a:custGeom>
              <a:avLst/>
              <a:gdLst>
                <a:gd name="T0" fmla="*/ 0 w 252"/>
                <a:gd name="T1" fmla="*/ 0 h 18"/>
                <a:gd name="T2" fmla="*/ 22 w 252"/>
                <a:gd name="T3" fmla="*/ 18 h 18"/>
                <a:gd name="T4" fmla="*/ 230 w 252"/>
                <a:gd name="T5" fmla="*/ 18 h 18"/>
                <a:gd name="T6" fmla="*/ 252 w 252"/>
                <a:gd name="T7" fmla="*/ 0 h 18"/>
                <a:gd name="T8" fmla="*/ 0 w 252"/>
                <a:gd name="T9" fmla="*/ 0 h 18"/>
              </a:gdLst>
              <a:ahLst/>
              <a:cxnLst>
                <a:cxn ang="0">
                  <a:pos x="T0" y="T1"/>
                </a:cxn>
                <a:cxn ang="0">
                  <a:pos x="T2" y="T3"/>
                </a:cxn>
                <a:cxn ang="0">
                  <a:pos x="T4" y="T5"/>
                </a:cxn>
                <a:cxn ang="0">
                  <a:pos x="T6" y="T7"/>
                </a:cxn>
                <a:cxn ang="0">
                  <a:pos x="T8" y="T9"/>
                </a:cxn>
              </a:cxnLst>
              <a:rect l="0" t="0" r="r" b="b"/>
              <a:pathLst>
                <a:path w="252" h="18">
                  <a:moveTo>
                    <a:pt x="0" y="0"/>
                  </a:moveTo>
                  <a:cubicBezTo>
                    <a:pt x="2" y="10"/>
                    <a:pt x="11" y="18"/>
                    <a:pt x="22" y="18"/>
                  </a:cubicBezTo>
                  <a:cubicBezTo>
                    <a:pt x="230" y="18"/>
                    <a:pt x="230" y="18"/>
                    <a:pt x="230" y="18"/>
                  </a:cubicBezTo>
                  <a:cubicBezTo>
                    <a:pt x="241" y="18"/>
                    <a:pt x="250" y="10"/>
                    <a:pt x="252" y="0"/>
                  </a:cubicBezTo>
                  <a:lnTo>
                    <a:pt x="0" y="0"/>
                  </a:lnTo>
                  <a:close/>
                </a:path>
              </a:pathLst>
            </a:custGeom>
            <a:solidFill>
              <a:srgbClr val="B3B4B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1159" tIns="20579" rIns="41159" bIns="20579" numCol="1" anchor="t" anchorCtr="0" compatLnSpc="1">
              <a:prstTxWarp prst="textNoShape">
                <a:avLst/>
              </a:prstTxWarp>
            </a:bodyPr>
            <a:lstStyle/>
            <a:p>
              <a:endParaRPr lang="id-ID" sz="1264">
                <a:latin typeface="Lato Light" charset="0"/>
              </a:endParaRPr>
            </a:p>
          </p:txBody>
        </p:sp>
        <p:sp>
          <p:nvSpPr>
            <p:cNvPr id="29" name="Rectangle 52"/>
            <p:cNvSpPr>
              <a:spLocks noChangeArrowheads="1"/>
            </p:cNvSpPr>
            <p:nvPr/>
          </p:nvSpPr>
          <p:spPr bwMode="auto">
            <a:xfrm>
              <a:off x="6623354" y="2189119"/>
              <a:ext cx="4249758" cy="2684587"/>
            </a:xfrm>
            <a:prstGeom prst="rect">
              <a:avLst/>
            </a:prstGeom>
            <a:solidFill>
              <a:schemeClr val="bg1">
                <a:lumMod val="95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41159" tIns="20579" rIns="41159" bIns="20579" numCol="1" anchor="t" anchorCtr="0" compatLnSpc="1">
              <a:prstTxWarp prst="textNoShape">
                <a:avLst/>
              </a:prstTxWarp>
            </a:bodyPr>
            <a:lstStyle/>
            <a:p>
              <a:endParaRPr lang="id-ID" sz="1264">
                <a:latin typeface="Lato Light" charset="0"/>
              </a:endParaRPr>
            </a:p>
          </p:txBody>
        </p:sp>
        <p:sp>
          <p:nvSpPr>
            <p:cNvPr id="30" name="Oval 54"/>
            <p:cNvSpPr>
              <a:spLocks noChangeArrowheads="1"/>
            </p:cNvSpPr>
            <p:nvPr/>
          </p:nvSpPr>
          <p:spPr bwMode="auto">
            <a:xfrm>
              <a:off x="8720847" y="2076321"/>
              <a:ext cx="48330" cy="48343"/>
            </a:xfrm>
            <a:prstGeom prst="ellipse">
              <a:avLst/>
            </a:prstGeom>
            <a:solidFill>
              <a:srgbClr val="2C2C2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1159" tIns="20579" rIns="41159" bIns="20579" numCol="1" anchor="t" anchorCtr="0" compatLnSpc="1">
              <a:prstTxWarp prst="textNoShape">
                <a:avLst/>
              </a:prstTxWarp>
            </a:bodyPr>
            <a:lstStyle/>
            <a:p>
              <a:endParaRPr lang="id-ID" sz="1264">
                <a:latin typeface="Lato Light" charset="0"/>
              </a:endParaRPr>
            </a:p>
          </p:txBody>
        </p:sp>
        <p:sp>
          <p:nvSpPr>
            <p:cNvPr id="31" name="Oval 55"/>
            <p:cNvSpPr>
              <a:spLocks noChangeArrowheads="1"/>
            </p:cNvSpPr>
            <p:nvPr/>
          </p:nvSpPr>
          <p:spPr bwMode="auto">
            <a:xfrm>
              <a:off x="8720847" y="2073099"/>
              <a:ext cx="48330" cy="45119"/>
            </a:xfrm>
            <a:prstGeom prst="ellipse">
              <a:avLst/>
            </a:prstGeom>
            <a:solidFill>
              <a:srgbClr val="0A0A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1159" tIns="20579" rIns="41159" bIns="20579" numCol="1" anchor="t" anchorCtr="0" compatLnSpc="1">
              <a:prstTxWarp prst="textNoShape">
                <a:avLst/>
              </a:prstTxWarp>
            </a:bodyPr>
            <a:lstStyle/>
            <a:p>
              <a:endParaRPr lang="id-ID" sz="1264">
                <a:latin typeface="Lato Light" charset="0"/>
              </a:endParaRPr>
            </a:p>
          </p:txBody>
        </p:sp>
        <p:sp>
          <p:nvSpPr>
            <p:cNvPr id="32" name="Oval 56"/>
            <p:cNvSpPr>
              <a:spLocks noChangeArrowheads="1"/>
            </p:cNvSpPr>
            <p:nvPr/>
          </p:nvSpPr>
          <p:spPr bwMode="auto">
            <a:xfrm>
              <a:off x="8730511" y="2079544"/>
              <a:ext cx="28999" cy="32228"/>
            </a:xfrm>
            <a:prstGeom prst="ellipse">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1159" tIns="20579" rIns="41159" bIns="20579" numCol="1" anchor="t" anchorCtr="0" compatLnSpc="1">
              <a:prstTxWarp prst="textNoShape">
                <a:avLst/>
              </a:prstTxWarp>
            </a:bodyPr>
            <a:lstStyle/>
            <a:p>
              <a:endParaRPr lang="id-ID" sz="1264">
                <a:latin typeface="Lato Light" charset="0"/>
              </a:endParaRPr>
            </a:p>
          </p:txBody>
        </p:sp>
        <p:sp>
          <p:nvSpPr>
            <p:cNvPr id="33" name="Oval 57"/>
            <p:cNvSpPr>
              <a:spLocks noChangeArrowheads="1"/>
            </p:cNvSpPr>
            <p:nvPr/>
          </p:nvSpPr>
          <p:spPr bwMode="auto">
            <a:xfrm>
              <a:off x="8736955" y="2089212"/>
              <a:ext cx="16111" cy="16115"/>
            </a:xfrm>
            <a:prstGeom prst="ellipse">
              <a:avLst/>
            </a:prstGeom>
            <a:solidFill>
              <a:srgbClr val="2C99B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1159" tIns="20579" rIns="41159" bIns="20579" numCol="1" anchor="t" anchorCtr="0" compatLnSpc="1">
              <a:prstTxWarp prst="textNoShape">
                <a:avLst/>
              </a:prstTxWarp>
            </a:bodyPr>
            <a:lstStyle/>
            <a:p>
              <a:endParaRPr lang="id-ID" sz="1264">
                <a:latin typeface="Lato Light" charset="0"/>
              </a:endParaRPr>
            </a:p>
          </p:txBody>
        </p:sp>
        <p:sp>
          <p:nvSpPr>
            <p:cNvPr id="34" name="Freeform 58"/>
            <p:cNvSpPr>
              <a:spLocks/>
            </p:cNvSpPr>
            <p:nvPr/>
          </p:nvSpPr>
          <p:spPr bwMode="auto">
            <a:xfrm>
              <a:off x="8743399" y="2092436"/>
              <a:ext cx="3223" cy="6446"/>
            </a:xfrm>
            <a:custGeom>
              <a:avLst/>
              <a:gdLst>
                <a:gd name="T0" fmla="*/ 1 w 1"/>
                <a:gd name="T1" fmla="*/ 1 h 2"/>
                <a:gd name="T2" fmla="*/ 1 w 1"/>
                <a:gd name="T3" fmla="*/ 2 h 2"/>
                <a:gd name="T4" fmla="*/ 0 w 1"/>
                <a:gd name="T5" fmla="*/ 1 h 2"/>
                <a:gd name="T6" fmla="*/ 1 w 1"/>
                <a:gd name="T7" fmla="*/ 0 h 2"/>
                <a:gd name="T8" fmla="*/ 1 w 1"/>
                <a:gd name="T9" fmla="*/ 1 h 2"/>
              </a:gdLst>
              <a:ahLst/>
              <a:cxnLst>
                <a:cxn ang="0">
                  <a:pos x="T0" y="T1"/>
                </a:cxn>
                <a:cxn ang="0">
                  <a:pos x="T2" y="T3"/>
                </a:cxn>
                <a:cxn ang="0">
                  <a:pos x="T4" y="T5"/>
                </a:cxn>
                <a:cxn ang="0">
                  <a:pos x="T6" y="T7"/>
                </a:cxn>
                <a:cxn ang="0">
                  <a:pos x="T8" y="T9"/>
                </a:cxn>
              </a:cxnLst>
              <a:rect l="0" t="0" r="r" b="b"/>
              <a:pathLst>
                <a:path w="1" h="2">
                  <a:moveTo>
                    <a:pt x="1" y="1"/>
                  </a:moveTo>
                  <a:lnTo>
                    <a:pt x="1" y="2"/>
                  </a:lnTo>
                  <a:lnTo>
                    <a:pt x="0" y="1"/>
                  </a:lnTo>
                  <a:lnTo>
                    <a:pt x="1" y="0"/>
                  </a:lnTo>
                  <a:lnTo>
                    <a:pt x="1" y="1"/>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1159" tIns="20579" rIns="41159" bIns="20579" numCol="1" anchor="t" anchorCtr="0" compatLnSpc="1">
              <a:prstTxWarp prst="textNoShape">
                <a:avLst/>
              </a:prstTxWarp>
            </a:bodyPr>
            <a:lstStyle/>
            <a:p>
              <a:endParaRPr lang="id-ID" sz="1264">
                <a:latin typeface="Lato Light" charset="0"/>
              </a:endParaRPr>
            </a:p>
          </p:txBody>
        </p:sp>
      </p:grpSp>
      <p:pic>
        <p:nvPicPr>
          <p:cNvPr id="7" name="Picture Placeholder 6"/>
          <p:cNvPicPr>
            <a:picLocks noGrp="1" noChangeAspect="1"/>
          </p:cNvPicPr>
          <p:nvPr>
            <p:ph type="pic" sz="quarter" idx="22"/>
          </p:nvPr>
        </p:nvPicPr>
        <p:blipFill>
          <a:blip r:embed="rId3">
            <a:extLst>
              <a:ext uri="{28A0092B-C50C-407E-A947-70E740481C1C}">
                <a14:useLocalDpi xmlns:a14="http://schemas.microsoft.com/office/drawing/2010/main" val="0"/>
              </a:ext>
            </a:extLst>
          </a:blip>
          <a:stretch>
            <a:fillRect/>
          </a:stretch>
        </p:blipFill>
        <p:spPr>
          <a:xfrm>
            <a:off x="5928487" y="885691"/>
            <a:ext cx="6848255" cy="5062429"/>
          </a:xfrm>
        </p:spPr>
      </p:pic>
      <p:sp>
        <p:nvSpPr>
          <p:cNvPr id="39" name="Subtitle 2"/>
          <p:cNvSpPr txBox="1">
            <a:spLocks/>
          </p:cNvSpPr>
          <p:nvPr/>
        </p:nvSpPr>
        <p:spPr>
          <a:xfrm>
            <a:off x="1223826" y="2189738"/>
            <a:ext cx="3979561" cy="3710339"/>
          </a:xfrm>
          <a:prstGeom prst="rect">
            <a:avLst/>
          </a:prstGeom>
        </p:spPr>
        <p:txBody>
          <a:bodyPr vert="horz" wrap="square" lIns="163160" tIns="81580" rIns="163160" bIns="8158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r>
              <a:rPr lang="en-US" dirty="0" smtClean="0"/>
              <a:t>1- Locally</a:t>
            </a:r>
          </a:p>
          <a:p>
            <a:pPr algn="l"/>
            <a:r>
              <a:rPr lang="en-US" dirty="0" smtClean="0"/>
              <a:t>2- Globally</a:t>
            </a:r>
          </a:p>
          <a:p>
            <a:pPr algn="l"/>
            <a:endParaRPr lang="en-US" b="1" dirty="0">
              <a:solidFill>
                <a:srgbClr val="C00000"/>
              </a:solidFill>
            </a:endParaRPr>
          </a:p>
          <a:p>
            <a:pPr algn="l"/>
            <a:endParaRPr lang="en-US" b="1" dirty="0" smtClean="0">
              <a:solidFill>
                <a:srgbClr val="C00000"/>
              </a:solidFill>
            </a:endParaRPr>
          </a:p>
          <a:p>
            <a:pPr algn="l"/>
            <a:endParaRPr lang="en-US" b="1" dirty="0">
              <a:solidFill>
                <a:srgbClr val="C00000"/>
              </a:solidFill>
            </a:endParaRPr>
          </a:p>
          <a:p>
            <a:pPr algn="l"/>
            <a:endParaRPr lang="en-US" b="1" dirty="0" smtClean="0">
              <a:solidFill>
                <a:srgbClr val="C00000"/>
              </a:solidFill>
            </a:endParaRPr>
          </a:p>
          <a:p>
            <a:pPr algn="l"/>
            <a:endParaRPr lang="en-US" b="1" dirty="0" smtClean="0">
              <a:solidFill>
                <a:srgbClr val="C00000"/>
              </a:solidFill>
            </a:endParaRPr>
          </a:p>
        </p:txBody>
      </p:sp>
      <p:sp>
        <p:nvSpPr>
          <p:cNvPr id="2" name="TextBox 1"/>
          <p:cNvSpPr txBox="1"/>
          <p:nvPr/>
        </p:nvSpPr>
        <p:spPr>
          <a:xfrm>
            <a:off x="1223826" y="5945897"/>
            <a:ext cx="2144177" cy="646331"/>
          </a:xfrm>
          <a:prstGeom prst="rect">
            <a:avLst/>
          </a:prstGeom>
          <a:noFill/>
        </p:spPr>
        <p:txBody>
          <a:bodyPr wrap="none" rtlCol="0">
            <a:spAutoFit/>
          </a:bodyPr>
          <a:lstStyle/>
          <a:p>
            <a:r>
              <a:rPr lang="en-US" b="1">
                <a:solidFill>
                  <a:srgbClr val="C00000"/>
                </a:solidFill>
              </a:rPr>
              <a:t>Filter with argument</a:t>
            </a:r>
          </a:p>
          <a:p>
            <a:endParaRPr lang="en-US" dirty="0"/>
          </a:p>
        </p:txBody>
      </p:sp>
      <p:pic>
        <p:nvPicPr>
          <p:cNvPr id="25" name="Picture Placeholder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58759" y="885691"/>
            <a:ext cx="6848255" cy="5032154"/>
          </a:xfrm>
          <a:prstGeom prst="rect">
            <a:avLst/>
          </a:prstGeom>
          <a:effectLst/>
        </p:spPr>
      </p:pic>
    </p:spTree>
    <p:extLst>
      <p:ext uri="{BB962C8B-B14F-4D97-AF65-F5344CB8AC3E}">
        <p14:creationId xmlns:p14="http://schemas.microsoft.com/office/powerpoint/2010/main" val="901553758"/>
      </p:ext>
    </p:extLst>
  </p:cSld>
  <p:clrMapOvr>
    <a:masterClrMapping/>
  </p:clrMapOvr>
  <mc:AlternateContent xmlns:mc="http://schemas.openxmlformats.org/markup-compatibility/2006" xmlns:p14="http://schemas.microsoft.com/office/powerpoint/2010/main">
    <mc:Choice Requires="p14">
      <p:transition spd="slow" p14:dur="1250" advClick="0">
        <p14:switch dir="r"/>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ppt_x"/>
                                          </p:val>
                                        </p:tav>
                                        <p:tav tm="100000">
                                          <p:val>
                                            <p:strVal val="#ppt_x"/>
                                          </p:val>
                                        </p:tav>
                                      </p:tavLst>
                                    </p:anim>
                                    <p:anim calcmode="lin" valueType="num">
                                      <p:cBhvr additive="base">
                                        <p:cTn id="8" dur="500" fill="hold"/>
                                        <p:tgtEl>
                                          <p:spTgt spid="18"/>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5"/>
                                        </p:tgtEl>
                                        <p:attrNameLst>
                                          <p:attrName>style.visibility</p:attrName>
                                        </p:attrNameLst>
                                      </p:cBhvr>
                                      <p:to>
                                        <p:strVal val="visible"/>
                                      </p:to>
                                    </p:set>
                                    <p:anim calcmode="lin" valueType="num">
                                      <p:cBhvr additive="base">
                                        <p:cTn id="11" dur="500" fill="hold"/>
                                        <p:tgtEl>
                                          <p:spTgt spid="55"/>
                                        </p:tgtEl>
                                        <p:attrNameLst>
                                          <p:attrName>ppt_x</p:attrName>
                                        </p:attrNameLst>
                                      </p:cBhvr>
                                      <p:tavLst>
                                        <p:tav tm="0">
                                          <p:val>
                                            <p:strVal val="#ppt_x"/>
                                          </p:val>
                                        </p:tav>
                                        <p:tav tm="100000">
                                          <p:val>
                                            <p:strVal val="#ppt_x"/>
                                          </p:val>
                                        </p:tav>
                                      </p:tavLst>
                                    </p:anim>
                                    <p:anim calcmode="lin" valueType="num">
                                      <p:cBhvr additive="base">
                                        <p:cTn id="12" dur="500" fill="hold"/>
                                        <p:tgtEl>
                                          <p:spTgt spid="55"/>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58"/>
                                        </p:tgtEl>
                                        <p:attrNameLst>
                                          <p:attrName>style.visibility</p:attrName>
                                        </p:attrNameLst>
                                      </p:cBhvr>
                                      <p:to>
                                        <p:strVal val="visible"/>
                                      </p:to>
                                    </p:set>
                                    <p:anim calcmode="lin" valueType="num">
                                      <p:cBhvr additive="base">
                                        <p:cTn id="15" dur="500" fill="hold"/>
                                        <p:tgtEl>
                                          <p:spTgt spid="58"/>
                                        </p:tgtEl>
                                        <p:attrNameLst>
                                          <p:attrName>ppt_x</p:attrName>
                                        </p:attrNameLst>
                                      </p:cBhvr>
                                      <p:tavLst>
                                        <p:tav tm="0">
                                          <p:val>
                                            <p:strVal val="#ppt_x"/>
                                          </p:val>
                                        </p:tav>
                                        <p:tav tm="100000">
                                          <p:val>
                                            <p:strVal val="#ppt_x"/>
                                          </p:val>
                                        </p:tav>
                                      </p:tavLst>
                                    </p:anim>
                                    <p:anim calcmode="lin" valueType="num">
                                      <p:cBhvr additive="base">
                                        <p:cTn id="16" dur="500" fill="hold"/>
                                        <p:tgtEl>
                                          <p:spTgt spid="58"/>
                                        </p:tgtEl>
                                        <p:attrNameLst>
                                          <p:attrName>ppt_y</p:attrName>
                                        </p:attrNameLst>
                                      </p:cBhvr>
                                      <p:tavLst>
                                        <p:tav tm="0">
                                          <p:val>
                                            <p:strVal val="1+#ppt_h/2"/>
                                          </p:val>
                                        </p:tav>
                                        <p:tav tm="100000">
                                          <p:val>
                                            <p:strVal val="#ppt_y"/>
                                          </p:val>
                                        </p:tav>
                                      </p:tavLst>
                                    </p:anim>
                                  </p:childTnLst>
                                </p:cTn>
                              </p:par>
                            </p:childTnLst>
                          </p:cTn>
                        </p:par>
                        <p:par>
                          <p:cTn id="17" fill="hold">
                            <p:stCondLst>
                              <p:cond delay="500"/>
                            </p:stCondLst>
                            <p:childTnLst>
                              <p:par>
                                <p:cTn id="18" presetID="14" presetClass="entr" presetSubtype="10" fill="hold" nodeType="after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randombar(horizontal)">
                                      <p:cBhvr>
                                        <p:cTn id="20" dur="500"/>
                                        <p:tgtEl>
                                          <p:spTgt spid="7"/>
                                        </p:tgtEl>
                                      </p:cBhvr>
                                    </p:animEffect>
                                  </p:childTnLst>
                                </p:cTn>
                              </p:par>
                              <p:par>
                                <p:cTn id="21" presetID="2" presetClass="entr" presetSubtype="4" fill="hold" grpId="0" nodeType="withEffect">
                                  <p:stCondLst>
                                    <p:cond delay="0"/>
                                  </p:stCondLst>
                                  <p:childTnLst>
                                    <p:set>
                                      <p:cBhvr>
                                        <p:cTn id="22" dur="1" fill="hold">
                                          <p:stCondLst>
                                            <p:cond delay="0"/>
                                          </p:stCondLst>
                                        </p:cTn>
                                        <p:tgtEl>
                                          <p:spTgt spid="39"/>
                                        </p:tgtEl>
                                        <p:attrNameLst>
                                          <p:attrName>style.visibility</p:attrName>
                                        </p:attrNameLst>
                                      </p:cBhvr>
                                      <p:to>
                                        <p:strVal val="visible"/>
                                      </p:to>
                                    </p:set>
                                    <p:anim calcmode="lin" valueType="num">
                                      <p:cBhvr additive="base">
                                        <p:cTn id="23" dur="500" fill="hold"/>
                                        <p:tgtEl>
                                          <p:spTgt spid="39"/>
                                        </p:tgtEl>
                                        <p:attrNameLst>
                                          <p:attrName>ppt_x</p:attrName>
                                        </p:attrNameLst>
                                      </p:cBhvr>
                                      <p:tavLst>
                                        <p:tav tm="0">
                                          <p:val>
                                            <p:strVal val="#ppt_x"/>
                                          </p:val>
                                        </p:tav>
                                        <p:tav tm="100000">
                                          <p:val>
                                            <p:strVal val="#ppt_x"/>
                                          </p:val>
                                        </p:tav>
                                      </p:tavLst>
                                    </p:anim>
                                    <p:anim calcmode="lin" valueType="num">
                                      <p:cBhvr additive="base">
                                        <p:cTn id="24" dur="500" fill="hold"/>
                                        <p:tgtEl>
                                          <p:spTgt spid="39"/>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4" presetClass="entr" presetSubtype="10" fill="hold" nodeType="clickEffect">
                                  <p:stCondLst>
                                    <p:cond delay="0"/>
                                  </p:stCondLst>
                                  <p:childTnLst>
                                    <p:set>
                                      <p:cBhvr>
                                        <p:cTn id="28" dur="1" fill="hold">
                                          <p:stCondLst>
                                            <p:cond delay="0"/>
                                          </p:stCondLst>
                                        </p:cTn>
                                        <p:tgtEl>
                                          <p:spTgt spid="25"/>
                                        </p:tgtEl>
                                        <p:attrNameLst>
                                          <p:attrName>style.visibility</p:attrName>
                                        </p:attrNameLst>
                                      </p:cBhvr>
                                      <p:to>
                                        <p:strVal val="visible"/>
                                      </p:to>
                                    </p:set>
                                    <p:animEffect transition="in" filter="randombar(horizontal)">
                                      <p:cBhvr>
                                        <p:cTn id="29" dur="500"/>
                                        <p:tgtEl>
                                          <p:spTgt spid="25"/>
                                        </p:tgtEl>
                                      </p:cBhvr>
                                    </p:animEffect>
                                  </p:childTnLst>
                                </p:cTn>
                              </p:par>
                            </p:childTnLst>
                          </p:cTn>
                        </p:par>
                        <p:par>
                          <p:cTn id="30" fill="hold">
                            <p:stCondLst>
                              <p:cond delay="500"/>
                            </p:stCondLst>
                            <p:childTnLst>
                              <p:par>
                                <p:cTn id="31" presetID="3" presetClass="entr" presetSubtype="10" fill="hold" grpId="0" nodeType="afterEffect">
                                  <p:stCondLst>
                                    <p:cond delay="0"/>
                                  </p:stCondLst>
                                  <p:childTnLst>
                                    <p:set>
                                      <p:cBhvr>
                                        <p:cTn id="32" dur="1" fill="hold">
                                          <p:stCondLst>
                                            <p:cond delay="0"/>
                                          </p:stCondLst>
                                        </p:cTn>
                                        <p:tgtEl>
                                          <p:spTgt spid="2"/>
                                        </p:tgtEl>
                                        <p:attrNameLst>
                                          <p:attrName>style.visibility</p:attrName>
                                        </p:attrNameLst>
                                      </p:cBhvr>
                                      <p:to>
                                        <p:strVal val="visible"/>
                                      </p:to>
                                    </p:set>
                                    <p:animEffect transition="in" filter="blinds(horizontal)">
                                      <p:cBhvr>
                                        <p:cTn id="3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p:bldP spid="39" grpId="0"/>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Shape 2683"/>
          <p:cNvSpPr/>
          <p:nvPr/>
        </p:nvSpPr>
        <p:spPr>
          <a:xfrm>
            <a:off x="4635337" y="727761"/>
            <a:ext cx="3836497" cy="5274571"/>
          </a:xfrm>
          <a:custGeom>
            <a:avLst/>
            <a:gdLst/>
            <a:ahLst/>
            <a:cxnLst>
              <a:cxn ang="0">
                <a:pos x="wd2" y="hd2"/>
              </a:cxn>
              <a:cxn ang="5400000">
                <a:pos x="wd2" y="hd2"/>
              </a:cxn>
              <a:cxn ang="10800000">
                <a:pos x="wd2" y="hd2"/>
              </a:cxn>
              <a:cxn ang="16200000">
                <a:pos x="wd2" y="hd2"/>
              </a:cxn>
            </a:cxnLst>
            <a:rect l="0" t="0" r="r" b="b"/>
            <a:pathLst>
              <a:path w="21505" h="21528" extrusionOk="0">
                <a:moveTo>
                  <a:pt x="13441" y="9294"/>
                </a:moveTo>
                <a:lnTo>
                  <a:pt x="13441" y="9784"/>
                </a:lnTo>
                <a:lnTo>
                  <a:pt x="1344" y="9784"/>
                </a:lnTo>
                <a:lnTo>
                  <a:pt x="1344" y="9294"/>
                </a:lnTo>
                <a:cubicBezTo>
                  <a:pt x="1344" y="7028"/>
                  <a:pt x="3696" y="5163"/>
                  <a:pt x="6720" y="4919"/>
                </a:cubicBezTo>
                <a:lnTo>
                  <a:pt x="6720" y="9784"/>
                </a:lnTo>
                <a:lnTo>
                  <a:pt x="8065" y="9784"/>
                </a:lnTo>
                <a:lnTo>
                  <a:pt x="8065" y="4919"/>
                </a:lnTo>
                <a:cubicBezTo>
                  <a:pt x="11089" y="5163"/>
                  <a:pt x="13441" y="7028"/>
                  <a:pt x="13441" y="9294"/>
                </a:cubicBezTo>
                <a:moveTo>
                  <a:pt x="13441" y="16145"/>
                </a:moveTo>
                <a:cubicBezTo>
                  <a:pt x="13441" y="18578"/>
                  <a:pt x="10733" y="20549"/>
                  <a:pt x="7393" y="20549"/>
                </a:cubicBezTo>
                <a:cubicBezTo>
                  <a:pt x="4052" y="20549"/>
                  <a:pt x="1344" y="18578"/>
                  <a:pt x="1344" y="16145"/>
                </a:cubicBezTo>
                <a:lnTo>
                  <a:pt x="1344" y="10762"/>
                </a:lnTo>
                <a:lnTo>
                  <a:pt x="13441" y="10762"/>
                </a:lnTo>
                <a:cubicBezTo>
                  <a:pt x="13441" y="10762"/>
                  <a:pt x="13441" y="16145"/>
                  <a:pt x="13441" y="16145"/>
                </a:cubicBezTo>
                <a:close/>
                <a:moveTo>
                  <a:pt x="21134" y="48"/>
                </a:moveTo>
                <a:cubicBezTo>
                  <a:pt x="20801" y="-72"/>
                  <a:pt x="20436" y="41"/>
                  <a:pt x="20232" y="268"/>
                </a:cubicBezTo>
                <a:cubicBezTo>
                  <a:pt x="18723" y="1944"/>
                  <a:pt x="16716" y="3504"/>
                  <a:pt x="13069" y="2006"/>
                </a:cubicBezTo>
                <a:cubicBezTo>
                  <a:pt x="10993" y="1153"/>
                  <a:pt x="9603" y="1431"/>
                  <a:pt x="8642" y="1862"/>
                </a:cubicBezTo>
                <a:cubicBezTo>
                  <a:pt x="7655" y="2307"/>
                  <a:pt x="6969" y="3089"/>
                  <a:pt x="6778" y="3935"/>
                </a:cubicBezTo>
                <a:cubicBezTo>
                  <a:pt x="2984" y="4162"/>
                  <a:pt x="0" y="6473"/>
                  <a:pt x="0" y="9294"/>
                </a:cubicBezTo>
                <a:lnTo>
                  <a:pt x="0" y="16145"/>
                </a:lnTo>
                <a:cubicBezTo>
                  <a:pt x="0" y="19118"/>
                  <a:pt x="3310" y="21528"/>
                  <a:pt x="7393" y="21528"/>
                </a:cubicBezTo>
                <a:cubicBezTo>
                  <a:pt x="11475" y="21528"/>
                  <a:pt x="14785" y="19118"/>
                  <a:pt x="14785" y="16145"/>
                </a:cubicBezTo>
                <a:lnTo>
                  <a:pt x="14785" y="9294"/>
                </a:lnTo>
                <a:cubicBezTo>
                  <a:pt x="14785" y="6507"/>
                  <a:pt x="11875" y="4215"/>
                  <a:pt x="8146" y="3940"/>
                </a:cubicBezTo>
                <a:cubicBezTo>
                  <a:pt x="8301" y="3479"/>
                  <a:pt x="8690" y="2991"/>
                  <a:pt x="9348" y="2695"/>
                </a:cubicBezTo>
                <a:cubicBezTo>
                  <a:pt x="10308" y="2263"/>
                  <a:pt x="10946" y="2328"/>
                  <a:pt x="12468" y="2882"/>
                </a:cubicBezTo>
                <a:cubicBezTo>
                  <a:pt x="15022" y="3811"/>
                  <a:pt x="16657" y="3572"/>
                  <a:pt x="17947" y="3206"/>
                </a:cubicBezTo>
                <a:cubicBezTo>
                  <a:pt x="19526" y="2759"/>
                  <a:pt x="20650" y="1847"/>
                  <a:pt x="21434" y="705"/>
                </a:cubicBezTo>
                <a:cubicBezTo>
                  <a:pt x="21600" y="463"/>
                  <a:pt x="21466" y="170"/>
                  <a:pt x="21134" y="48"/>
                </a:cubicBezTo>
                <a:moveTo>
                  <a:pt x="7393" y="18592"/>
                </a:moveTo>
                <a:cubicBezTo>
                  <a:pt x="8134" y="18592"/>
                  <a:pt x="8737" y="18153"/>
                  <a:pt x="8737" y="17613"/>
                </a:cubicBezTo>
                <a:cubicBezTo>
                  <a:pt x="8737" y="17073"/>
                  <a:pt x="8134" y="16635"/>
                  <a:pt x="7393" y="16635"/>
                </a:cubicBezTo>
                <a:cubicBezTo>
                  <a:pt x="6650" y="16635"/>
                  <a:pt x="6048" y="17073"/>
                  <a:pt x="6048" y="17613"/>
                </a:cubicBezTo>
                <a:cubicBezTo>
                  <a:pt x="6048" y="18153"/>
                  <a:pt x="6650" y="18592"/>
                  <a:pt x="7393" y="18592"/>
                </a:cubicBezTo>
              </a:path>
            </a:pathLst>
          </a:custGeom>
          <a:solidFill>
            <a:schemeClr val="bg1">
              <a:lumMod val="95000"/>
            </a:schemeClr>
          </a:solidFill>
          <a:ln w="12700">
            <a:miter lim="400000"/>
          </a:ln>
        </p:spPr>
        <p:txBody>
          <a:bodyPr lIns="17145" tIns="17145" rIns="17145" bIns="17145" anchor="ctr"/>
          <a:lstStyle/>
          <a:p>
            <a:pPr defTabSz="20573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350"/>
          </a:p>
        </p:txBody>
      </p:sp>
      <p:cxnSp>
        <p:nvCxnSpPr>
          <p:cNvPr id="10" name="Straight Connector 9"/>
          <p:cNvCxnSpPr/>
          <p:nvPr/>
        </p:nvCxnSpPr>
        <p:spPr>
          <a:xfrm>
            <a:off x="5739696" y="3631608"/>
            <a:ext cx="536955" cy="0"/>
          </a:xfrm>
          <a:prstGeom prst="line">
            <a:avLst/>
          </a:prstGeom>
          <a:ln w="5715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3458167" y="2656063"/>
            <a:ext cx="5085368" cy="674159"/>
          </a:xfrm>
          <a:prstGeom prst="rect">
            <a:avLst/>
          </a:prstGeom>
          <a:noFill/>
        </p:spPr>
        <p:txBody>
          <a:bodyPr wrap="none" rtlCol="0">
            <a:spAutoFit/>
          </a:bodyPr>
          <a:lstStyle/>
          <a:p>
            <a:pPr algn="ctr"/>
            <a:r>
              <a:rPr lang="en-US" sz="3781" b="1" spc="360" dirty="0" smtClean="0">
                <a:solidFill>
                  <a:schemeClr val="tx2"/>
                </a:solidFill>
                <a:latin typeface="Lato Black" charset="0"/>
                <a:ea typeface="Lato Black" charset="0"/>
                <a:cs typeface="Lato Black" charset="0"/>
              </a:rPr>
              <a:t>SHOW ME PLEASE</a:t>
            </a:r>
            <a:endParaRPr lang="en-US" sz="3781" b="1" spc="360" dirty="0">
              <a:solidFill>
                <a:schemeClr val="tx2"/>
              </a:solidFill>
              <a:latin typeface="Lato Black" charset="0"/>
              <a:ea typeface="Lato Black" charset="0"/>
              <a:cs typeface="Lato Black" charset="0"/>
            </a:endParaRPr>
          </a:p>
        </p:txBody>
      </p:sp>
      <p:sp>
        <p:nvSpPr>
          <p:cNvPr id="16" name="TextBox 15"/>
          <p:cNvSpPr txBox="1"/>
          <p:nvPr/>
        </p:nvSpPr>
        <p:spPr>
          <a:xfrm>
            <a:off x="5533300" y="3975697"/>
            <a:ext cx="949299" cy="251607"/>
          </a:xfrm>
          <a:prstGeom prst="rect">
            <a:avLst/>
          </a:prstGeom>
          <a:noFill/>
        </p:spPr>
        <p:txBody>
          <a:bodyPr wrap="none" rtlCol="0" anchor="ctr" anchorCtr="0">
            <a:spAutoFit/>
          </a:bodyPr>
          <a:lstStyle/>
          <a:p>
            <a:pPr algn="ctr"/>
            <a:r>
              <a:rPr lang="en-US" sz="1035" b="1" dirty="0" smtClean="0">
                <a:solidFill>
                  <a:schemeClr val="tx2"/>
                </a:solidFill>
                <a:latin typeface="Lato Black" charset="0"/>
                <a:ea typeface="Lato Black" charset="0"/>
                <a:cs typeface="Lato Black" charset="0"/>
              </a:rPr>
              <a:t>DEMO TIME</a:t>
            </a:r>
            <a:endParaRPr lang="en-US" sz="1035" b="1" dirty="0">
              <a:solidFill>
                <a:schemeClr val="tx2"/>
              </a:solidFill>
              <a:latin typeface="Lato Black" charset="0"/>
              <a:ea typeface="Lato Black" charset="0"/>
              <a:cs typeface="Lato Black" charset="0"/>
            </a:endParaRPr>
          </a:p>
        </p:txBody>
      </p:sp>
    </p:spTree>
    <p:extLst>
      <p:ext uri="{BB962C8B-B14F-4D97-AF65-F5344CB8AC3E}">
        <p14:creationId xmlns:p14="http://schemas.microsoft.com/office/powerpoint/2010/main" val="316311041"/>
      </p:ext>
    </p:extLst>
  </p:cSld>
  <p:clrMapOvr>
    <a:masterClrMapping/>
  </p:clrMapOvr>
  <mc:AlternateContent xmlns:mc="http://schemas.openxmlformats.org/markup-compatibility/2006" xmlns:p14="http://schemas.microsoft.com/office/powerpoint/2010/main">
    <mc:Choice Requires="p14">
      <p:transition spd="slow" p14:dur="1400" advClick="0">
        <p14:doors dir="vert"/>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ppt_x"/>
                                          </p:val>
                                        </p:tav>
                                        <p:tav tm="100000">
                                          <p:val>
                                            <p:strVal val="#ppt_x"/>
                                          </p:val>
                                        </p:tav>
                                      </p:tavLst>
                                    </p:anim>
                                    <p:anim calcmode="lin" valueType="num">
                                      <p:cBhvr additive="base">
                                        <p:cTn id="8" dur="500" fill="hold"/>
                                        <p:tgtEl>
                                          <p:spTgt spid="2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ppt_x"/>
                                          </p:val>
                                        </p:tav>
                                        <p:tav tm="100000">
                                          <p:val>
                                            <p:strVal val="#ppt_x"/>
                                          </p:val>
                                        </p:tav>
                                      </p:tavLst>
                                    </p:anim>
                                    <p:anim calcmode="lin" valueType="num">
                                      <p:cBhvr additive="base">
                                        <p:cTn id="12" dur="500" fill="hold"/>
                                        <p:tgtEl>
                                          <p:spTgt spid="10"/>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500" fill="hold"/>
                                        <p:tgtEl>
                                          <p:spTgt spid="11"/>
                                        </p:tgtEl>
                                        <p:attrNameLst>
                                          <p:attrName>ppt_x</p:attrName>
                                        </p:attrNameLst>
                                      </p:cBhvr>
                                      <p:tavLst>
                                        <p:tav tm="0">
                                          <p:val>
                                            <p:strVal val="#ppt_x"/>
                                          </p:val>
                                        </p:tav>
                                        <p:tav tm="100000">
                                          <p:val>
                                            <p:strVal val="#ppt_x"/>
                                          </p:val>
                                        </p:tav>
                                      </p:tavLst>
                                    </p:anim>
                                    <p:anim calcmode="lin" valueType="num">
                                      <p:cBhvr additive="base">
                                        <p:cTn id="16" dur="500" fill="hold"/>
                                        <p:tgtEl>
                                          <p:spTgt spid="11"/>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anim calcmode="lin" valueType="num">
                                      <p:cBhvr additive="base">
                                        <p:cTn id="19" dur="500" fill="hold"/>
                                        <p:tgtEl>
                                          <p:spTgt spid="16"/>
                                        </p:tgtEl>
                                        <p:attrNameLst>
                                          <p:attrName>ppt_x</p:attrName>
                                        </p:attrNameLst>
                                      </p:cBhvr>
                                      <p:tavLst>
                                        <p:tav tm="0">
                                          <p:val>
                                            <p:strVal val="#ppt_x"/>
                                          </p:val>
                                        </p:tav>
                                        <p:tav tm="100000">
                                          <p:val>
                                            <p:strVal val="#ppt_x"/>
                                          </p:val>
                                        </p:tav>
                                      </p:tavLst>
                                    </p:anim>
                                    <p:anim calcmode="lin" valueType="num">
                                      <p:cBhvr additive="base">
                                        <p:cTn id="20"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11" grpId="0"/>
      <p:bldP spid="1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81674" y="0"/>
            <a:ext cx="6410326" cy="6847394"/>
          </a:xfrm>
          <a:prstGeom prst="rect">
            <a:avLst/>
          </a:prstGeom>
        </p:spPr>
      </p:pic>
      <p:sp>
        <p:nvSpPr>
          <p:cNvPr id="3" name="TextBox 2"/>
          <p:cNvSpPr txBox="1"/>
          <p:nvPr/>
        </p:nvSpPr>
        <p:spPr>
          <a:xfrm>
            <a:off x="872600" y="2795704"/>
            <a:ext cx="3741409" cy="1255985"/>
          </a:xfrm>
          <a:prstGeom prst="rect">
            <a:avLst/>
          </a:prstGeom>
          <a:noFill/>
        </p:spPr>
        <p:txBody>
          <a:bodyPr wrap="none" rtlCol="0">
            <a:spAutoFit/>
          </a:bodyPr>
          <a:lstStyle/>
          <a:p>
            <a:pPr algn="ctr"/>
            <a:r>
              <a:rPr lang="en-US" sz="3781" b="1" spc="360" dirty="0" smtClean="0">
                <a:solidFill>
                  <a:schemeClr val="tx2"/>
                </a:solidFill>
                <a:latin typeface="Lato Black" charset="0"/>
                <a:ea typeface="Lato Black" charset="0"/>
                <a:cs typeface="Lato Black" charset="0"/>
              </a:rPr>
              <a:t>TIME </a:t>
            </a:r>
          </a:p>
          <a:p>
            <a:pPr algn="ctr"/>
            <a:r>
              <a:rPr lang="en-US" sz="3781" b="1" spc="360" dirty="0" smtClean="0">
                <a:solidFill>
                  <a:schemeClr val="tx2"/>
                </a:solidFill>
                <a:latin typeface="Lato Black" charset="0"/>
                <a:ea typeface="Lato Black" charset="0"/>
                <a:cs typeface="Lato Black" charset="0"/>
              </a:rPr>
              <a:t>TO SCALE UP</a:t>
            </a:r>
            <a:endParaRPr lang="en-US" sz="3781" b="1" spc="360" dirty="0">
              <a:solidFill>
                <a:schemeClr val="tx2"/>
              </a:solidFill>
              <a:latin typeface="Lato Black" charset="0"/>
              <a:ea typeface="Lato Black" charset="0"/>
              <a:cs typeface="Lato Black" charset="0"/>
            </a:endParaRPr>
          </a:p>
        </p:txBody>
      </p:sp>
    </p:spTree>
    <p:extLst>
      <p:ext uri="{BB962C8B-B14F-4D97-AF65-F5344CB8AC3E}">
        <p14:creationId xmlns:p14="http://schemas.microsoft.com/office/powerpoint/2010/main" val="60477373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6330618" y="2682134"/>
            <a:ext cx="5685170" cy="1015663"/>
          </a:xfrm>
          <a:prstGeom prst="rect">
            <a:avLst/>
          </a:prstGeom>
          <a:noFill/>
        </p:spPr>
        <p:txBody>
          <a:bodyPr wrap="square" rtlCol="0">
            <a:spAutoFit/>
          </a:bodyPr>
          <a:lstStyle/>
          <a:p>
            <a:r>
              <a:rPr lang="en-US" sz="6000" b="1" dirty="0" smtClean="0">
                <a:solidFill>
                  <a:schemeClr val="tx2"/>
                </a:solidFill>
                <a:latin typeface="Lato Black" charset="0"/>
                <a:ea typeface="Lato Black" charset="0"/>
                <a:cs typeface="Lato Black" charset="0"/>
              </a:rPr>
              <a:t>COMPONENT</a:t>
            </a:r>
            <a:endParaRPr lang="en-US" sz="6000" b="1" dirty="0">
              <a:solidFill>
                <a:schemeClr val="tx2"/>
              </a:solidFill>
              <a:latin typeface="Lato Black" charset="0"/>
              <a:ea typeface="Lato Black" charset="0"/>
              <a:cs typeface="Lato Black" charset="0"/>
            </a:endParaRPr>
          </a:p>
        </p:txBody>
      </p:sp>
      <p:sp>
        <p:nvSpPr>
          <p:cNvPr id="15" name="TextBox 14"/>
          <p:cNvSpPr txBox="1"/>
          <p:nvPr/>
        </p:nvSpPr>
        <p:spPr>
          <a:xfrm>
            <a:off x="6340656" y="1757209"/>
            <a:ext cx="1781257" cy="1034450"/>
          </a:xfrm>
          <a:prstGeom prst="rect">
            <a:avLst/>
          </a:prstGeom>
          <a:noFill/>
        </p:spPr>
        <p:txBody>
          <a:bodyPr wrap="none" rtlCol="0">
            <a:spAutoFit/>
          </a:bodyPr>
          <a:lstStyle/>
          <a:p>
            <a:r>
              <a:rPr lang="en-US" sz="6122" b="1" dirty="0" smtClean="0">
                <a:solidFill>
                  <a:schemeClr val="tx2"/>
                </a:solidFill>
                <a:latin typeface="Lato Black" charset="0"/>
                <a:ea typeface="Lato Black" charset="0"/>
                <a:cs typeface="Lato Black" charset="0"/>
              </a:rPr>
              <a:t>VUE</a:t>
            </a:r>
            <a:endParaRPr lang="en-US" sz="6122" b="1" dirty="0">
              <a:solidFill>
                <a:schemeClr val="tx2"/>
              </a:solidFill>
              <a:latin typeface="Lato Black" charset="0"/>
              <a:ea typeface="Lato Black" charset="0"/>
              <a:cs typeface="Lato Black" charset="0"/>
            </a:endParaRPr>
          </a:p>
        </p:txBody>
      </p:sp>
      <p:grpSp>
        <p:nvGrpSpPr>
          <p:cNvPr id="16" name="Group 15"/>
          <p:cNvGrpSpPr/>
          <p:nvPr/>
        </p:nvGrpSpPr>
        <p:grpSpPr>
          <a:xfrm>
            <a:off x="6397161" y="3936397"/>
            <a:ext cx="2257910" cy="102205"/>
            <a:chOff x="6927228" y="7552706"/>
            <a:chExt cx="5016271" cy="227062"/>
          </a:xfrm>
        </p:grpSpPr>
        <p:sp>
          <p:nvSpPr>
            <p:cNvPr id="17" name="Oval 16"/>
            <p:cNvSpPr>
              <a:spLocks noChangeAspect="1"/>
            </p:cNvSpPr>
            <p:nvPr/>
          </p:nvSpPr>
          <p:spPr>
            <a:xfrm rot="18861538">
              <a:off x="6927228" y="7711914"/>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64" dirty="0">
                <a:latin typeface="Lato Light" charset="0"/>
              </a:endParaRPr>
            </a:p>
          </p:txBody>
        </p:sp>
        <p:sp>
          <p:nvSpPr>
            <p:cNvPr id="25" name="Oval 24"/>
            <p:cNvSpPr>
              <a:spLocks noChangeAspect="1"/>
            </p:cNvSpPr>
            <p:nvPr/>
          </p:nvSpPr>
          <p:spPr>
            <a:xfrm rot="18861538">
              <a:off x="7142741" y="7709503"/>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64" dirty="0">
                <a:latin typeface="Lato Light" charset="0"/>
              </a:endParaRPr>
            </a:p>
          </p:txBody>
        </p:sp>
        <p:sp>
          <p:nvSpPr>
            <p:cNvPr id="26" name="Oval 25"/>
            <p:cNvSpPr>
              <a:spLocks noChangeAspect="1"/>
            </p:cNvSpPr>
            <p:nvPr/>
          </p:nvSpPr>
          <p:spPr>
            <a:xfrm rot="18861538">
              <a:off x="7358254" y="7707092"/>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64" dirty="0">
                <a:latin typeface="Lato Light" charset="0"/>
              </a:endParaRPr>
            </a:p>
          </p:txBody>
        </p:sp>
        <p:sp>
          <p:nvSpPr>
            <p:cNvPr id="27" name="Oval 26"/>
            <p:cNvSpPr>
              <a:spLocks noChangeAspect="1"/>
            </p:cNvSpPr>
            <p:nvPr/>
          </p:nvSpPr>
          <p:spPr>
            <a:xfrm rot="18861538">
              <a:off x="7573766" y="7712631"/>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64" dirty="0">
                <a:latin typeface="Lato Light" charset="0"/>
              </a:endParaRPr>
            </a:p>
          </p:txBody>
        </p:sp>
        <p:sp>
          <p:nvSpPr>
            <p:cNvPr id="28" name="Oval 27"/>
            <p:cNvSpPr>
              <a:spLocks noChangeAspect="1"/>
            </p:cNvSpPr>
            <p:nvPr/>
          </p:nvSpPr>
          <p:spPr>
            <a:xfrm rot="18861538">
              <a:off x="7789279" y="7710220"/>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64" dirty="0">
                <a:latin typeface="Lato Light" charset="0"/>
              </a:endParaRPr>
            </a:p>
          </p:txBody>
        </p:sp>
        <p:sp>
          <p:nvSpPr>
            <p:cNvPr id="29" name="Oval 28"/>
            <p:cNvSpPr>
              <a:spLocks noChangeAspect="1"/>
            </p:cNvSpPr>
            <p:nvPr/>
          </p:nvSpPr>
          <p:spPr>
            <a:xfrm rot="18861538">
              <a:off x="8004792" y="7715760"/>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64" dirty="0">
                <a:latin typeface="Lato Light" charset="0"/>
              </a:endParaRPr>
            </a:p>
          </p:txBody>
        </p:sp>
        <p:sp>
          <p:nvSpPr>
            <p:cNvPr id="30" name="Oval 29"/>
            <p:cNvSpPr>
              <a:spLocks noChangeAspect="1"/>
            </p:cNvSpPr>
            <p:nvPr/>
          </p:nvSpPr>
          <p:spPr>
            <a:xfrm rot="18861538">
              <a:off x="8220304" y="7713348"/>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64" dirty="0">
                <a:latin typeface="Lato Light" charset="0"/>
              </a:endParaRPr>
            </a:p>
          </p:txBody>
        </p:sp>
        <p:sp>
          <p:nvSpPr>
            <p:cNvPr id="31" name="Oval 30"/>
            <p:cNvSpPr>
              <a:spLocks noChangeAspect="1"/>
            </p:cNvSpPr>
            <p:nvPr/>
          </p:nvSpPr>
          <p:spPr>
            <a:xfrm rot="18861538">
              <a:off x="8435817" y="7710937"/>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64" dirty="0">
                <a:latin typeface="Lato Light" charset="0"/>
              </a:endParaRPr>
            </a:p>
          </p:txBody>
        </p:sp>
        <p:sp>
          <p:nvSpPr>
            <p:cNvPr id="32" name="Oval 31"/>
            <p:cNvSpPr>
              <a:spLocks noChangeAspect="1"/>
            </p:cNvSpPr>
            <p:nvPr/>
          </p:nvSpPr>
          <p:spPr>
            <a:xfrm rot="18861538">
              <a:off x="8651330" y="7708526"/>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64" dirty="0">
                <a:latin typeface="Lato Light" charset="0"/>
              </a:endParaRPr>
            </a:p>
          </p:txBody>
        </p:sp>
        <p:sp>
          <p:nvSpPr>
            <p:cNvPr id="33" name="Oval 32"/>
            <p:cNvSpPr>
              <a:spLocks noChangeAspect="1"/>
            </p:cNvSpPr>
            <p:nvPr/>
          </p:nvSpPr>
          <p:spPr>
            <a:xfrm rot="18861538">
              <a:off x="8866842" y="7714065"/>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64" dirty="0">
                <a:latin typeface="Lato Light" charset="0"/>
              </a:endParaRPr>
            </a:p>
          </p:txBody>
        </p:sp>
        <p:sp>
          <p:nvSpPr>
            <p:cNvPr id="34" name="Oval 33"/>
            <p:cNvSpPr>
              <a:spLocks noChangeAspect="1"/>
            </p:cNvSpPr>
            <p:nvPr/>
          </p:nvSpPr>
          <p:spPr>
            <a:xfrm rot="18861538">
              <a:off x="9082355" y="7711654"/>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64" dirty="0">
                <a:latin typeface="Lato Light" charset="0"/>
              </a:endParaRPr>
            </a:p>
          </p:txBody>
        </p:sp>
        <p:sp>
          <p:nvSpPr>
            <p:cNvPr id="35" name="Oval 34"/>
            <p:cNvSpPr>
              <a:spLocks noChangeAspect="1"/>
            </p:cNvSpPr>
            <p:nvPr/>
          </p:nvSpPr>
          <p:spPr>
            <a:xfrm rot="18861538">
              <a:off x="9297868" y="7709243"/>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64" dirty="0">
                <a:latin typeface="Lato Light" charset="0"/>
              </a:endParaRPr>
            </a:p>
          </p:txBody>
        </p:sp>
        <p:sp>
          <p:nvSpPr>
            <p:cNvPr id="36" name="Oval 35"/>
            <p:cNvSpPr>
              <a:spLocks noChangeAspect="1"/>
            </p:cNvSpPr>
            <p:nvPr/>
          </p:nvSpPr>
          <p:spPr>
            <a:xfrm rot="18861538">
              <a:off x="6927228" y="7557528"/>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64" dirty="0">
                <a:latin typeface="Lato Light" charset="0"/>
              </a:endParaRPr>
            </a:p>
          </p:txBody>
        </p:sp>
        <p:sp>
          <p:nvSpPr>
            <p:cNvPr id="37" name="Oval 36"/>
            <p:cNvSpPr>
              <a:spLocks noChangeAspect="1"/>
            </p:cNvSpPr>
            <p:nvPr/>
          </p:nvSpPr>
          <p:spPr>
            <a:xfrm rot="18861538">
              <a:off x="7142741" y="7555117"/>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64" dirty="0">
                <a:latin typeface="Lato Light" charset="0"/>
              </a:endParaRPr>
            </a:p>
          </p:txBody>
        </p:sp>
        <p:sp>
          <p:nvSpPr>
            <p:cNvPr id="38" name="Oval 37"/>
            <p:cNvSpPr>
              <a:spLocks noChangeAspect="1"/>
            </p:cNvSpPr>
            <p:nvPr/>
          </p:nvSpPr>
          <p:spPr>
            <a:xfrm rot="18861538">
              <a:off x="7358254" y="7552706"/>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64" dirty="0">
                <a:latin typeface="Lato Light" charset="0"/>
              </a:endParaRPr>
            </a:p>
          </p:txBody>
        </p:sp>
        <p:sp>
          <p:nvSpPr>
            <p:cNvPr id="39" name="Oval 38"/>
            <p:cNvSpPr>
              <a:spLocks noChangeAspect="1"/>
            </p:cNvSpPr>
            <p:nvPr/>
          </p:nvSpPr>
          <p:spPr>
            <a:xfrm rot="18861538">
              <a:off x="7573766" y="7558245"/>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64" dirty="0">
                <a:latin typeface="Lato Light" charset="0"/>
              </a:endParaRPr>
            </a:p>
          </p:txBody>
        </p:sp>
        <p:sp>
          <p:nvSpPr>
            <p:cNvPr id="40" name="Oval 39"/>
            <p:cNvSpPr>
              <a:spLocks noChangeAspect="1"/>
            </p:cNvSpPr>
            <p:nvPr/>
          </p:nvSpPr>
          <p:spPr>
            <a:xfrm rot="18861538">
              <a:off x="7789279" y="7555834"/>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64" dirty="0">
                <a:latin typeface="Lato Light" charset="0"/>
              </a:endParaRPr>
            </a:p>
          </p:txBody>
        </p:sp>
        <p:sp>
          <p:nvSpPr>
            <p:cNvPr id="41" name="Oval 40"/>
            <p:cNvSpPr>
              <a:spLocks noChangeAspect="1"/>
            </p:cNvSpPr>
            <p:nvPr/>
          </p:nvSpPr>
          <p:spPr>
            <a:xfrm rot="18861538">
              <a:off x="8004792" y="7561374"/>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64" dirty="0">
                <a:latin typeface="Lato Light" charset="0"/>
              </a:endParaRPr>
            </a:p>
          </p:txBody>
        </p:sp>
        <p:sp>
          <p:nvSpPr>
            <p:cNvPr id="42" name="Oval 41"/>
            <p:cNvSpPr>
              <a:spLocks noChangeAspect="1"/>
            </p:cNvSpPr>
            <p:nvPr/>
          </p:nvSpPr>
          <p:spPr>
            <a:xfrm rot="18861538">
              <a:off x="8220304" y="7558962"/>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64" dirty="0">
                <a:latin typeface="Lato Light" charset="0"/>
              </a:endParaRPr>
            </a:p>
          </p:txBody>
        </p:sp>
        <p:sp>
          <p:nvSpPr>
            <p:cNvPr id="43" name="Oval 42"/>
            <p:cNvSpPr>
              <a:spLocks noChangeAspect="1"/>
            </p:cNvSpPr>
            <p:nvPr/>
          </p:nvSpPr>
          <p:spPr>
            <a:xfrm rot="18861538">
              <a:off x="8435817" y="7556551"/>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64" dirty="0">
                <a:latin typeface="Lato Light" charset="0"/>
              </a:endParaRPr>
            </a:p>
          </p:txBody>
        </p:sp>
        <p:sp>
          <p:nvSpPr>
            <p:cNvPr id="44" name="Oval 43"/>
            <p:cNvSpPr>
              <a:spLocks noChangeAspect="1"/>
            </p:cNvSpPr>
            <p:nvPr/>
          </p:nvSpPr>
          <p:spPr>
            <a:xfrm rot="18861538">
              <a:off x="8651330" y="7554140"/>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64" dirty="0">
                <a:latin typeface="Lato Light" charset="0"/>
              </a:endParaRPr>
            </a:p>
          </p:txBody>
        </p:sp>
        <p:sp>
          <p:nvSpPr>
            <p:cNvPr id="45" name="Oval 44"/>
            <p:cNvSpPr>
              <a:spLocks noChangeAspect="1"/>
            </p:cNvSpPr>
            <p:nvPr/>
          </p:nvSpPr>
          <p:spPr>
            <a:xfrm rot="18861538">
              <a:off x="8866842" y="7559679"/>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64" dirty="0">
                <a:latin typeface="Lato Light" charset="0"/>
              </a:endParaRPr>
            </a:p>
          </p:txBody>
        </p:sp>
        <p:sp>
          <p:nvSpPr>
            <p:cNvPr id="46" name="Oval 45"/>
            <p:cNvSpPr>
              <a:spLocks noChangeAspect="1"/>
            </p:cNvSpPr>
            <p:nvPr/>
          </p:nvSpPr>
          <p:spPr>
            <a:xfrm rot="18861538">
              <a:off x="9082355" y="7557268"/>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64" dirty="0">
                <a:latin typeface="Lato Light" charset="0"/>
              </a:endParaRPr>
            </a:p>
          </p:txBody>
        </p:sp>
        <p:sp>
          <p:nvSpPr>
            <p:cNvPr id="47" name="Oval 46"/>
            <p:cNvSpPr>
              <a:spLocks noChangeAspect="1"/>
            </p:cNvSpPr>
            <p:nvPr/>
          </p:nvSpPr>
          <p:spPr>
            <a:xfrm rot="18861538">
              <a:off x="9297868" y="7554857"/>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64" dirty="0">
                <a:latin typeface="Lato Light" charset="0"/>
              </a:endParaRPr>
            </a:p>
          </p:txBody>
        </p:sp>
        <p:sp>
          <p:nvSpPr>
            <p:cNvPr id="48" name="Oval 47"/>
            <p:cNvSpPr>
              <a:spLocks noChangeAspect="1"/>
            </p:cNvSpPr>
            <p:nvPr/>
          </p:nvSpPr>
          <p:spPr>
            <a:xfrm rot="18861538">
              <a:off x="9508851" y="7711914"/>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64" dirty="0">
                <a:latin typeface="Lato Light" charset="0"/>
              </a:endParaRPr>
            </a:p>
          </p:txBody>
        </p:sp>
        <p:sp>
          <p:nvSpPr>
            <p:cNvPr id="49" name="Oval 48"/>
            <p:cNvSpPr>
              <a:spLocks noChangeAspect="1"/>
            </p:cNvSpPr>
            <p:nvPr/>
          </p:nvSpPr>
          <p:spPr>
            <a:xfrm rot="18861538">
              <a:off x="9724364" y="7709503"/>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64" dirty="0">
                <a:latin typeface="Lato Light" charset="0"/>
              </a:endParaRPr>
            </a:p>
          </p:txBody>
        </p:sp>
        <p:sp>
          <p:nvSpPr>
            <p:cNvPr id="50" name="Oval 49"/>
            <p:cNvSpPr>
              <a:spLocks noChangeAspect="1"/>
            </p:cNvSpPr>
            <p:nvPr/>
          </p:nvSpPr>
          <p:spPr>
            <a:xfrm rot="18861538">
              <a:off x="9939877" y="7707092"/>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64" dirty="0">
                <a:latin typeface="Lato Light" charset="0"/>
              </a:endParaRPr>
            </a:p>
          </p:txBody>
        </p:sp>
        <p:sp>
          <p:nvSpPr>
            <p:cNvPr id="51" name="Oval 50"/>
            <p:cNvSpPr>
              <a:spLocks noChangeAspect="1"/>
            </p:cNvSpPr>
            <p:nvPr/>
          </p:nvSpPr>
          <p:spPr>
            <a:xfrm rot="18861538">
              <a:off x="10155389" y="7712631"/>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64" dirty="0">
                <a:latin typeface="Lato Light" charset="0"/>
              </a:endParaRPr>
            </a:p>
          </p:txBody>
        </p:sp>
        <p:sp>
          <p:nvSpPr>
            <p:cNvPr id="52" name="Oval 51"/>
            <p:cNvSpPr>
              <a:spLocks noChangeAspect="1"/>
            </p:cNvSpPr>
            <p:nvPr/>
          </p:nvSpPr>
          <p:spPr>
            <a:xfrm rot="18861538">
              <a:off x="10370902" y="7710220"/>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64" dirty="0">
                <a:latin typeface="Lato Light" charset="0"/>
              </a:endParaRPr>
            </a:p>
          </p:txBody>
        </p:sp>
        <p:sp>
          <p:nvSpPr>
            <p:cNvPr id="53" name="Oval 52"/>
            <p:cNvSpPr>
              <a:spLocks noChangeAspect="1"/>
            </p:cNvSpPr>
            <p:nvPr/>
          </p:nvSpPr>
          <p:spPr>
            <a:xfrm rot="18861538">
              <a:off x="10586415" y="7715760"/>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64" dirty="0">
                <a:latin typeface="Lato Light" charset="0"/>
              </a:endParaRPr>
            </a:p>
          </p:txBody>
        </p:sp>
        <p:sp>
          <p:nvSpPr>
            <p:cNvPr id="54" name="Oval 53"/>
            <p:cNvSpPr>
              <a:spLocks noChangeAspect="1"/>
            </p:cNvSpPr>
            <p:nvPr/>
          </p:nvSpPr>
          <p:spPr>
            <a:xfrm rot="18861538">
              <a:off x="10801927" y="7713348"/>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64" dirty="0">
                <a:latin typeface="Lato Light" charset="0"/>
              </a:endParaRPr>
            </a:p>
          </p:txBody>
        </p:sp>
        <p:sp>
          <p:nvSpPr>
            <p:cNvPr id="55" name="Oval 54"/>
            <p:cNvSpPr>
              <a:spLocks noChangeAspect="1"/>
            </p:cNvSpPr>
            <p:nvPr/>
          </p:nvSpPr>
          <p:spPr>
            <a:xfrm rot="18861538">
              <a:off x="11017440" y="7710937"/>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64" dirty="0">
                <a:latin typeface="Lato Light" charset="0"/>
              </a:endParaRPr>
            </a:p>
          </p:txBody>
        </p:sp>
        <p:sp>
          <p:nvSpPr>
            <p:cNvPr id="56" name="Oval 55"/>
            <p:cNvSpPr>
              <a:spLocks noChangeAspect="1"/>
            </p:cNvSpPr>
            <p:nvPr/>
          </p:nvSpPr>
          <p:spPr>
            <a:xfrm rot="18861538">
              <a:off x="11232953" y="7708526"/>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64" dirty="0">
                <a:latin typeface="Lato Light" charset="0"/>
              </a:endParaRPr>
            </a:p>
          </p:txBody>
        </p:sp>
        <p:sp>
          <p:nvSpPr>
            <p:cNvPr id="57" name="Oval 56"/>
            <p:cNvSpPr>
              <a:spLocks noChangeAspect="1"/>
            </p:cNvSpPr>
            <p:nvPr/>
          </p:nvSpPr>
          <p:spPr>
            <a:xfrm rot="18861538">
              <a:off x="11448465" y="7714065"/>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64" dirty="0">
                <a:latin typeface="Lato Light" charset="0"/>
              </a:endParaRPr>
            </a:p>
          </p:txBody>
        </p:sp>
        <p:sp>
          <p:nvSpPr>
            <p:cNvPr id="58" name="Oval 57"/>
            <p:cNvSpPr>
              <a:spLocks noChangeAspect="1"/>
            </p:cNvSpPr>
            <p:nvPr/>
          </p:nvSpPr>
          <p:spPr>
            <a:xfrm rot="18861538">
              <a:off x="11663978" y="7711654"/>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64" dirty="0">
                <a:latin typeface="Lato Light" charset="0"/>
              </a:endParaRPr>
            </a:p>
          </p:txBody>
        </p:sp>
        <p:sp>
          <p:nvSpPr>
            <p:cNvPr id="59" name="Oval 58"/>
            <p:cNvSpPr>
              <a:spLocks noChangeAspect="1"/>
            </p:cNvSpPr>
            <p:nvPr/>
          </p:nvSpPr>
          <p:spPr>
            <a:xfrm rot="18861538">
              <a:off x="11879491" y="7709243"/>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64" dirty="0">
                <a:latin typeface="Lato Light" charset="0"/>
              </a:endParaRPr>
            </a:p>
          </p:txBody>
        </p:sp>
        <p:sp>
          <p:nvSpPr>
            <p:cNvPr id="60" name="Oval 59"/>
            <p:cNvSpPr>
              <a:spLocks noChangeAspect="1"/>
            </p:cNvSpPr>
            <p:nvPr/>
          </p:nvSpPr>
          <p:spPr>
            <a:xfrm rot="18861538">
              <a:off x="9508851" y="7557528"/>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64" dirty="0">
                <a:latin typeface="Lato Light" charset="0"/>
              </a:endParaRPr>
            </a:p>
          </p:txBody>
        </p:sp>
        <p:sp>
          <p:nvSpPr>
            <p:cNvPr id="61" name="Oval 60"/>
            <p:cNvSpPr>
              <a:spLocks noChangeAspect="1"/>
            </p:cNvSpPr>
            <p:nvPr/>
          </p:nvSpPr>
          <p:spPr>
            <a:xfrm rot="18861538">
              <a:off x="9724364" y="7555117"/>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64" dirty="0">
                <a:latin typeface="Lato Light" charset="0"/>
              </a:endParaRPr>
            </a:p>
          </p:txBody>
        </p:sp>
        <p:sp>
          <p:nvSpPr>
            <p:cNvPr id="62" name="Oval 61"/>
            <p:cNvSpPr>
              <a:spLocks noChangeAspect="1"/>
            </p:cNvSpPr>
            <p:nvPr/>
          </p:nvSpPr>
          <p:spPr>
            <a:xfrm rot="18861538">
              <a:off x="9939877" y="7552706"/>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64" dirty="0">
                <a:latin typeface="Lato Light" charset="0"/>
              </a:endParaRPr>
            </a:p>
          </p:txBody>
        </p:sp>
        <p:sp>
          <p:nvSpPr>
            <p:cNvPr id="63" name="Oval 62"/>
            <p:cNvSpPr>
              <a:spLocks noChangeAspect="1"/>
            </p:cNvSpPr>
            <p:nvPr/>
          </p:nvSpPr>
          <p:spPr>
            <a:xfrm rot="18861538">
              <a:off x="10155389" y="7558245"/>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64" dirty="0">
                <a:latin typeface="Lato Light" charset="0"/>
              </a:endParaRPr>
            </a:p>
          </p:txBody>
        </p:sp>
        <p:sp>
          <p:nvSpPr>
            <p:cNvPr id="64" name="Oval 63"/>
            <p:cNvSpPr>
              <a:spLocks noChangeAspect="1"/>
            </p:cNvSpPr>
            <p:nvPr/>
          </p:nvSpPr>
          <p:spPr>
            <a:xfrm rot="18861538">
              <a:off x="10370902" y="7555834"/>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64" dirty="0">
                <a:latin typeface="Lato Light" charset="0"/>
              </a:endParaRPr>
            </a:p>
          </p:txBody>
        </p:sp>
        <p:sp>
          <p:nvSpPr>
            <p:cNvPr id="65" name="Oval 64"/>
            <p:cNvSpPr>
              <a:spLocks noChangeAspect="1"/>
            </p:cNvSpPr>
            <p:nvPr/>
          </p:nvSpPr>
          <p:spPr>
            <a:xfrm rot="18861538">
              <a:off x="10586415" y="7561374"/>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64" dirty="0">
                <a:latin typeface="Lato Light" charset="0"/>
              </a:endParaRPr>
            </a:p>
          </p:txBody>
        </p:sp>
        <p:sp>
          <p:nvSpPr>
            <p:cNvPr id="66" name="Oval 65"/>
            <p:cNvSpPr>
              <a:spLocks noChangeAspect="1"/>
            </p:cNvSpPr>
            <p:nvPr/>
          </p:nvSpPr>
          <p:spPr>
            <a:xfrm rot="18861538">
              <a:off x="10801927" y="7558962"/>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64" dirty="0">
                <a:latin typeface="Lato Light" charset="0"/>
              </a:endParaRPr>
            </a:p>
          </p:txBody>
        </p:sp>
        <p:sp>
          <p:nvSpPr>
            <p:cNvPr id="67" name="Oval 66"/>
            <p:cNvSpPr>
              <a:spLocks noChangeAspect="1"/>
            </p:cNvSpPr>
            <p:nvPr/>
          </p:nvSpPr>
          <p:spPr>
            <a:xfrm rot="18861538">
              <a:off x="11017440" y="7556551"/>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64" dirty="0">
                <a:latin typeface="Lato Light" charset="0"/>
              </a:endParaRPr>
            </a:p>
          </p:txBody>
        </p:sp>
        <p:sp>
          <p:nvSpPr>
            <p:cNvPr id="68" name="Oval 67"/>
            <p:cNvSpPr>
              <a:spLocks noChangeAspect="1"/>
            </p:cNvSpPr>
            <p:nvPr/>
          </p:nvSpPr>
          <p:spPr>
            <a:xfrm rot="18861538">
              <a:off x="11232953" y="7554140"/>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64" dirty="0">
                <a:latin typeface="Lato Light" charset="0"/>
              </a:endParaRPr>
            </a:p>
          </p:txBody>
        </p:sp>
        <p:sp>
          <p:nvSpPr>
            <p:cNvPr id="69" name="Oval 68"/>
            <p:cNvSpPr>
              <a:spLocks noChangeAspect="1"/>
            </p:cNvSpPr>
            <p:nvPr/>
          </p:nvSpPr>
          <p:spPr>
            <a:xfrm rot="18861538">
              <a:off x="11448465" y="7559679"/>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64" dirty="0">
                <a:latin typeface="Lato Light" charset="0"/>
              </a:endParaRPr>
            </a:p>
          </p:txBody>
        </p:sp>
        <p:sp>
          <p:nvSpPr>
            <p:cNvPr id="70" name="Oval 69"/>
            <p:cNvSpPr>
              <a:spLocks noChangeAspect="1"/>
            </p:cNvSpPr>
            <p:nvPr/>
          </p:nvSpPr>
          <p:spPr>
            <a:xfrm rot="18861538">
              <a:off x="11663978" y="7557268"/>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64" dirty="0">
                <a:latin typeface="Lato Light" charset="0"/>
              </a:endParaRPr>
            </a:p>
          </p:txBody>
        </p:sp>
        <p:sp>
          <p:nvSpPr>
            <p:cNvPr id="71" name="Oval 70"/>
            <p:cNvSpPr>
              <a:spLocks noChangeAspect="1"/>
            </p:cNvSpPr>
            <p:nvPr/>
          </p:nvSpPr>
          <p:spPr>
            <a:xfrm rot="18861538">
              <a:off x="11879491" y="7554857"/>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64" dirty="0">
                <a:latin typeface="Lato Light" charset="0"/>
              </a:endParaRPr>
            </a:p>
          </p:txBody>
        </p:sp>
      </p:grpSp>
      <p:sp>
        <p:nvSpPr>
          <p:cNvPr id="72" name="Subtitle 2"/>
          <p:cNvSpPr txBox="1">
            <a:spLocks/>
          </p:cNvSpPr>
          <p:nvPr/>
        </p:nvSpPr>
        <p:spPr>
          <a:xfrm>
            <a:off x="6277142" y="4329339"/>
            <a:ext cx="4653130" cy="303332"/>
          </a:xfrm>
          <a:prstGeom prst="rect">
            <a:avLst/>
          </a:prstGeom>
        </p:spPr>
        <p:txBody>
          <a:bodyPr vert="horz" wrap="square" lIns="97896" tIns="48948" rIns="97896" bIns="48948"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r>
              <a:rPr lang="en-US" sz="1200" dirty="0" smtClean="0"/>
              <a:t>And Router</a:t>
            </a:r>
            <a:endParaRPr lang="en-US" sz="1171" dirty="0">
              <a:solidFill>
                <a:schemeClr val="tx1"/>
              </a:solidFill>
              <a:latin typeface="Lato Light" charset="0"/>
              <a:ea typeface="Lato Light" charset="0"/>
              <a:cs typeface="Lato Light" charset="0"/>
            </a:endParaRPr>
          </a:p>
        </p:txBody>
      </p:sp>
      <p:pic>
        <p:nvPicPr>
          <p:cNvPr id="3" name="Picture Placeholder 2"/>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l="27311" r="27311"/>
          <a:stretch>
            <a:fillRect/>
          </a:stretch>
        </p:blipFill>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40050" y="4602716"/>
            <a:ext cx="5641974" cy="2182954"/>
          </a:xfrm>
          <a:prstGeom prst="rect">
            <a:avLst/>
          </a:prstGeom>
        </p:spPr>
      </p:pic>
    </p:spTree>
    <p:extLst>
      <p:ext uri="{BB962C8B-B14F-4D97-AF65-F5344CB8AC3E}">
        <p14:creationId xmlns:p14="http://schemas.microsoft.com/office/powerpoint/2010/main" val="434571784"/>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500" fill="hold"/>
                                        <p:tgtEl>
                                          <p:spTgt spid="15"/>
                                        </p:tgtEl>
                                        <p:attrNameLst>
                                          <p:attrName>ppt_x</p:attrName>
                                        </p:attrNameLst>
                                      </p:cBhvr>
                                      <p:tavLst>
                                        <p:tav tm="0">
                                          <p:val>
                                            <p:strVal val="#ppt_x"/>
                                          </p:val>
                                        </p:tav>
                                        <p:tav tm="100000">
                                          <p:val>
                                            <p:strVal val="#ppt_x"/>
                                          </p:val>
                                        </p:tav>
                                      </p:tavLst>
                                    </p:anim>
                                    <p:anim calcmode="lin" valueType="num">
                                      <p:cBhvr additive="base">
                                        <p:cTn id="12" dur="500" fill="hold"/>
                                        <p:tgtEl>
                                          <p:spTgt spid="15"/>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500" fill="hold"/>
                                        <p:tgtEl>
                                          <p:spTgt spid="16"/>
                                        </p:tgtEl>
                                        <p:attrNameLst>
                                          <p:attrName>ppt_x</p:attrName>
                                        </p:attrNameLst>
                                      </p:cBhvr>
                                      <p:tavLst>
                                        <p:tav tm="0">
                                          <p:val>
                                            <p:strVal val="#ppt_x"/>
                                          </p:val>
                                        </p:tav>
                                        <p:tav tm="100000">
                                          <p:val>
                                            <p:strVal val="#ppt_x"/>
                                          </p:val>
                                        </p:tav>
                                      </p:tavLst>
                                    </p:anim>
                                    <p:anim calcmode="lin" valueType="num">
                                      <p:cBhvr additive="base">
                                        <p:cTn id="16" dur="500" fill="hold"/>
                                        <p:tgtEl>
                                          <p:spTgt spid="16"/>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72"/>
                                        </p:tgtEl>
                                        <p:attrNameLst>
                                          <p:attrName>style.visibility</p:attrName>
                                        </p:attrNameLst>
                                      </p:cBhvr>
                                      <p:to>
                                        <p:strVal val="visible"/>
                                      </p:to>
                                    </p:set>
                                    <p:anim calcmode="lin" valueType="num">
                                      <p:cBhvr additive="base">
                                        <p:cTn id="19" dur="500" fill="hold"/>
                                        <p:tgtEl>
                                          <p:spTgt spid="72"/>
                                        </p:tgtEl>
                                        <p:attrNameLst>
                                          <p:attrName>ppt_x</p:attrName>
                                        </p:attrNameLst>
                                      </p:cBhvr>
                                      <p:tavLst>
                                        <p:tav tm="0">
                                          <p:val>
                                            <p:strVal val="#ppt_x"/>
                                          </p:val>
                                        </p:tav>
                                        <p:tav tm="100000">
                                          <p:val>
                                            <p:strVal val="#ppt_x"/>
                                          </p:val>
                                        </p:tav>
                                      </p:tavLst>
                                    </p:anim>
                                    <p:anim calcmode="lin" valueType="num">
                                      <p:cBhvr additive="base">
                                        <p:cTn id="20" dur="500" fill="hold"/>
                                        <p:tgtEl>
                                          <p:spTgt spid="7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7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Group 41"/>
          <p:cNvGrpSpPr/>
          <p:nvPr/>
        </p:nvGrpSpPr>
        <p:grpSpPr>
          <a:xfrm>
            <a:off x="1465509" y="1623039"/>
            <a:ext cx="9088574" cy="5231822"/>
            <a:chOff x="5898415" y="1976415"/>
            <a:chExt cx="5654530" cy="3255020"/>
          </a:xfrm>
        </p:grpSpPr>
        <p:sp>
          <p:nvSpPr>
            <p:cNvPr id="43" name="Freeform 45"/>
            <p:cNvSpPr>
              <a:spLocks/>
            </p:cNvSpPr>
            <p:nvPr/>
          </p:nvSpPr>
          <p:spPr bwMode="auto">
            <a:xfrm>
              <a:off x="5898415" y="5105745"/>
              <a:ext cx="2848207" cy="125690"/>
            </a:xfrm>
            <a:custGeom>
              <a:avLst/>
              <a:gdLst>
                <a:gd name="T0" fmla="*/ 0 w 885"/>
                <a:gd name="T1" fmla="*/ 16 h 39"/>
                <a:gd name="T2" fmla="*/ 78 w 885"/>
                <a:gd name="T3" fmla="*/ 39 h 39"/>
                <a:gd name="T4" fmla="*/ 885 w 885"/>
                <a:gd name="T5" fmla="*/ 39 h 39"/>
                <a:gd name="T6" fmla="*/ 885 w 885"/>
                <a:gd name="T7" fmla="*/ 0 h 39"/>
                <a:gd name="T8" fmla="*/ 0 w 885"/>
                <a:gd name="T9" fmla="*/ 0 h 39"/>
                <a:gd name="T10" fmla="*/ 0 w 885"/>
                <a:gd name="T11" fmla="*/ 16 h 39"/>
              </a:gdLst>
              <a:ahLst/>
              <a:cxnLst>
                <a:cxn ang="0">
                  <a:pos x="T0" y="T1"/>
                </a:cxn>
                <a:cxn ang="0">
                  <a:pos x="T2" y="T3"/>
                </a:cxn>
                <a:cxn ang="0">
                  <a:pos x="T4" y="T5"/>
                </a:cxn>
                <a:cxn ang="0">
                  <a:pos x="T6" y="T7"/>
                </a:cxn>
                <a:cxn ang="0">
                  <a:pos x="T8" y="T9"/>
                </a:cxn>
                <a:cxn ang="0">
                  <a:pos x="T10" y="T11"/>
                </a:cxn>
              </a:cxnLst>
              <a:rect l="0" t="0" r="r" b="b"/>
              <a:pathLst>
                <a:path w="885" h="39">
                  <a:moveTo>
                    <a:pt x="0" y="16"/>
                  </a:moveTo>
                  <a:cubicBezTo>
                    <a:pt x="0" y="23"/>
                    <a:pt x="30" y="39"/>
                    <a:pt x="78" y="39"/>
                  </a:cubicBezTo>
                  <a:cubicBezTo>
                    <a:pt x="126" y="39"/>
                    <a:pt x="885" y="39"/>
                    <a:pt x="885" y="39"/>
                  </a:cubicBezTo>
                  <a:cubicBezTo>
                    <a:pt x="885" y="0"/>
                    <a:pt x="885" y="0"/>
                    <a:pt x="885" y="0"/>
                  </a:cubicBezTo>
                  <a:cubicBezTo>
                    <a:pt x="0" y="0"/>
                    <a:pt x="0" y="0"/>
                    <a:pt x="0" y="0"/>
                  </a:cubicBezTo>
                  <a:lnTo>
                    <a:pt x="0" y="16"/>
                  </a:lnTo>
                  <a:close/>
                </a:path>
              </a:pathLst>
            </a:custGeom>
            <a:solidFill>
              <a:srgbClr val="B3B4B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1159" tIns="20579" rIns="41159" bIns="20579" numCol="1" anchor="t" anchorCtr="0" compatLnSpc="1">
              <a:prstTxWarp prst="textNoShape">
                <a:avLst/>
              </a:prstTxWarp>
            </a:bodyPr>
            <a:lstStyle/>
            <a:p>
              <a:endParaRPr lang="id-ID" sz="1264">
                <a:latin typeface="Lato Light" charset="0"/>
              </a:endParaRPr>
            </a:p>
          </p:txBody>
        </p:sp>
        <p:sp>
          <p:nvSpPr>
            <p:cNvPr id="44" name="Freeform 46"/>
            <p:cNvSpPr>
              <a:spLocks/>
            </p:cNvSpPr>
            <p:nvPr/>
          </p:nvSpPr>
          <p:spPr bwMode="auto">
            <a:xfrm>
              <a:off x="8704736" y="5105745"/>
              <a:ext cx="2848207" cy="125690"/>
            </a:xfrm>
            <a:custGeom>
              <a:avLst/>
              <a:gdLst>
                <a:gd name="T0" fmla="*/ 884 w 884"/>
                <a:gd name="T1" fmla="*/ 16 h 39"/>
                <a:gd name="T2" fmla="*/ 806 w 884"/>
                <a:gd name="T3" fmla="*/ 39 h 39"/>
                <a:gd name="T4" fmla="*/ 0 w 884"/>
                <a:gd name="T5" fmla="*/ 39 h 39"/>
                <a:gd name="T6" fmla="*/ 0 w 884"/>
                <a:gd name="T7" fmla="*/ 0 h 39"/>
                <a:gd name="T8" fmla="*/ 884 w 884"/>
                <a:gd name="T9" fmla="*/ 0 h 39"/>
                <a:gd name="T10" fmla="*/ 884 w 884"/>
                <a:gd name="T11" fmla="*/ 16 h 39"/>
              </a:gdLst>
              <a:ahLst/>
              <a:cxnLst>
                <a:cxn ang="0">
                  <a:pos x="T0" y="T1"/>
                </a:cxn>
                <a:cxn ang="0">
                  <a:pos x="T2" y="T3"/>
                </a:cxn>
                <a:cxn ang="0">
                  <a:pos x="T4" y="T5"/>
                </a:cxn>
                <a:cxn ang="0">
                  <a:pos x="T6" y="T7"/>
                </a:cxn>
                <a:cxn ang="0">
                  <a:pos x="T8" y="T9"/>
                </a:cxn>
                <a:cxn ang="0">
                  <a:pos x="T10" y="T11"/>
                </a:cxn>
              </a:cxnLst>
              <a:rect l="0" t="0" r="r" b="b"/>
              <a:pathLst>
                <a:path w="884" h="39">
                  <a:moveTo>
                    <a:pt x="884" y="16"/>
                  </a:moveTo>
                  <a:cubicBezTo>
                    <a:pt x="884" y="23"/>
                    <a:pt x="854" y="39"/>
                    <a:pt x="806" y="39"/>
                  </a:cubicBezTo>
                  <a:cubicBezTo>
                    <a:pt x="758" y="39"/>
                    <a:pt x="0" y="39"/>
                    <a:pt x="0" y="39"/>
                  </a:cubicBezTo>
                  <a:cubicBezTo>
                    <a:pt x="0" y="0"/>
                    <a:pt x="0" y="0"/>
                    <a:pt x="0" y="0"/>
                  </a:cubicBezTo>
                  <a:cubicBezTo>
                    <a:pt x="884" y="0"/>
                    <a:pt x="884" y="0"/>
                    <a:pt x="884" y="0"/>
                  </a:cubicBezTo>
                  <a:lnTo>
                    <a:pt x="884" y="16"/>
                  </a:lnTo>
                  <a:close/>
                </a:path>
              </a:pathLst>
            </a:custGeom>
            <a:solidFill>
              <a:srgbClr val="B3B4B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1159" tIns="20579" rIns="41159" bIns="20579" numCol="1" anchor="t" anchorCtr="0" compatLnSpc="1">
              <a:prstTxWarp prst="textNoShape">
                <a:avLst/>
              </a:prstTxWarp>
            </a:bodyPr>
            <a:lstStyle/>
            <a:p>
              <a:endParaRPr lang="id-ID" sz="1264">
                <a:latin typeface="Lato Light" charset="0"/>
              </a:endParaRPr>
            </a:p>
          </p:txBody>
        </p:sp>
        <p:sp>
          <p:nvSpPr>
            <p:cNvPr id="45" name="Freeform 47"/>
            <p:cNvSpPr>
              <a:spLocks/>
            </p:cNvSpPr>
            <p:nvPr/>
          </p:nvSpPr>
          <p:spPr bwMode="auto">
            <a:xfrm>
              <a:off x="6455812" y="1976415"/>
              <a:ext cx="4581618" cy="3138999"/>
            </a:xfrm>
            <a:custGeom>
              <a:avLst/>
              <a:gdLst>
                <a:gd name="T0" fmla="*/ 1378 w 1423"/>
                <a:gd name="T1" fmla="*/ 0 h 974"/>
                <a:gd name="T2" fmla="*/ 45 w 1423"/>
                <a:gd name="T3" fmla="*/ 0 h 974"/>
                <a:gd name="T4" fmla="*/ 0 w 1423"/>
                <a:gd name="T5" fmla="*/ 45 h 974"/>
                <a:gd name="T6" fmla="*/ 0 w 1423"/>
                <a:gd name="T7" fmla="*/ 218 h 974"/>
                <a:gd name="T8" fmla="*/ 0 w 1423"/>
                <a:gd name="T9" fmla="*/ 929 h 974"/>
                <a:gd name="T10" fmla="*/ 45 w 1423"/>
                <a:gd name="T11" fmla="*/ 974 h 974"/>
                <a:gd name="T12" fmla="*/ 1378 w 1423"/>
                <a:gd name="T13" fmla="*/ 974 h 974"/>
                <a:gd name="T14" fmla="*/ 1423 w 1423"/>
                <a:gd name="T15" fmla="*/ 929 h 974"/>
                <a:gd name="T16" fmla="*/ 1423 w 1423"/>
                <a:gd name="T17" fmla="*/ 45 h 974"/>
                <a:gd name="T18" fmla="*/ 1378 w 1423"/>
                <a:gd name="T19" fmla="*/ 0 h 9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3" h="974">
                  <a:moveTo>
                    <a:pt x="1378" y="0"/>
                  </a:moveTo>
                  <a:cubicBezTo>
                    <a:pt x="45" y="0"/>
                    <a:pt x="45" y="0"/>
                    <a:pt x="45" y="0"/>
                  </a:cubicBezTo>
                  <a:cubicBezTo>
                    <a:pt x="20" y="0"/>
                    <a:pt x="0" y="20"/>
                    <a:pt x="0" y="45"/>
                  </a:cubicBezTo>
                  <a:cubicBezTo>
                    <a:pt x="0" y="218"/>
                    <a:pt x="0" y="218"/>
                    <a:pt x="0" y="218"/>
                  </a:cubicBezTo>
                  <a:cubicBezTo>
                    <a:pt x="0" y="929"/>
                    <a:pt x="0" y="929"/>
                    <a:pt x="0" y="929"/>
                  </a:cubicBezTo>
                  <a:cubicBezTo>
                    <a:pt x="0" y="954"/>
                    <a:pt x="20" y="974"/>
                    <a:pt x="45" y="974"/>
                  </a:cubicBezTo>
                  <a:cubicBezTo>
                    <a:pt x="1378" y="974"/>
                    <a:pt x="1378" y="974"/>
                    <a:pt x="1378" y="974"/>
                  </a:cubicBezTo>
                  <a:cubicBezTo>
                    <a:pt x="1403" y="974"/>
                    <a:pt x="1423" y="954"/>
                    <a:pt x="1423" y="929"/>
                  </a:cubicBezTo>
                  <a:cubicBezTo>
                    <a:pt x="1423" y="45"/>
                    <a:pt x="1423" y="45"/>
                    <a:pt x="1423" y="45"/>
                  </a:cubicBezTo>
                  <a:cubicBezTo>
                    <a:pt x="1423" y="20"/>
                    <a:pt x="1403" y="0"/>
                    <a:pt x="1378" y="0"/>
                  </a:cubicBezTo>
                  <a:close/>
                </a:path>
              </a:pathLst>
            </a:custGeom>
            <a:solidFill>
              <a:srgbClr val="D2D3D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1159" tIns="20579" rIns="41159" bIns="20579" numCol="1" anchor="t" anchorCtr="0" compatLnSpc="1">
              <a:prstTxWarp prst="textNoShape">
                <a:avLst/>
              </a:prstTxWarp>
            </a:bodyPr>
            <a:lstStyle/>
            <a:p>
              <a:endParaRPr lang="id-ID" sz="1264">
                <a:latin typeface="Lato Light" charset="0"/>
              </a:endParaRPr>
            </a:p>
          </p:txBody>
        </p:sp>
        <p:sp>
          <p:nvSpPr>
            <p:cNvPr id="46" name="Freeform 48"/>
            <p:cNvSpPr>
              <a:spLocks/>
            </p:cNvSpPr>
            <p:nvPr/>
          </p:nvSpPr>
          <p:spPr bwMode="auto">
            <a:xfrm>
              <a:off x="6471923" y="1992528"/>
              <a:ext cx="4552622" cy="3106772"/>
            </a:xfrm>
            <a:custGeom>
              <a:avLst/>
              <a:gdLst>
                <a:gd name="T0" fmla="*/ 40 w 1414"/>
                <a:gd name="T1" fmla="*/ 964 h 964"/>
                <a:gd name="T2" fmla="*/ 0 w 1414"/>
                <a:gd name="T3" fmla="*/ 924 h 964"/>
                <a:gd name="T4" fmla="*/ 0 w 1414"/>
                <a:gd name="T5" fmla="*/ 40 h 964"/>
                <a:gd name="T6" fmla="*/ 40 w 1414"/>
                <a:gd name="T7" fmla="*/ 0 h 964"/>
                <a:gd name="T8" fmla="*/ 1373 w 1414"/>
                <a:gd name="T9" fmla="*/ 0 h 964"/>
                <a:gd name="T10" fmla="*/ 1414 w 1414"/>
                <a:gd name="T11" fmla="*/ 40 h 964"/>
                <a:gd name="T12" fmla="*/ 1414 w 1414"/>
                <a:gd name="T13" fmla="*/ 924 h 964"/>
                <a:gd name="T14" fmla="*/ 1373 w 1414"/>
                <a:gd name="T15" fmla="*/ 964 h 964"/>
                <a:gd name="T16" fmla="*/ 40 w 1414"/>
                <a:gd name="T17" fmla="*/ 964 h 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4" h="964">
                  <a:moveTo>
                    <a:pt x="40" y="964"/>
                  </a:moveTo>
                  <a:cubicBezTo>
                    <a:pt x="18" y="964"/>
                    <a:pt x="0" y="946"/>
                    <a:pt x="0" y="924"/>
                  </a:cubicBezTo>
                  <a:cubicBezTo>
                    <a:pt x="0" y="40"/>
                    <a:pt x="0" y="40"/>
                    <a:pt x="0" y="40"/>
                  </a:cubicBezTo>
                  <a:cubicBezTo>
                    <a:pt x="0" y="18"/>
                    <a:pt x="18" y="0"/>
                    <a:pt x="40" y="0"/>
                  </a:cubicBezTo>
                  <a:cubicBezTo>
                    <a:pt x="1373" y="0"/>
                    <a:pt x="1373" y="0"/>
                    <a:pt x="1373" y="0"/>
                  </a:cubicBezTo>
                  <a:cubicBezTo>
                    <a:pt x="1396" y="0"/>
                    <a:pt x="1414" y="18"/>
                    <a:pt x="1414" y="40"/>
                  </a:cubicBezTo>
                  <a:cubicBezTo>
                    <a:pt x="1414" y="924"/>
                    <a:pt x="1414" y="924"/>
                    <a:pt x="1414" y="924"/>
                  </a:cubicBezTo>
                  <a:cubicBezTo>
                    <a:pt x="1414" y="946"/>
                    <a:pt x="1396" y="964"/>
                    <a:pt x="1373" y="964"/>
                  </a:cubicBezTo>
                  <a:lnTo>
                    <a:pt x="40" y="964"/>
                  </a:lnTo>
                  <a:close/>
                </a:path>
              </a:pathLst>
            </a:custGeom>
            <a:solidFill>
              <a:schemeClr val="bg1">
                <a:lumMod val="85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1159" tIns="20579" rIns="41159" bIns="20579" numCol="1" anchor="t" anchorCtr="0" compatLnSpc="1">
              <a:prstTxWarp prst="textNoShape">
                <a:avLst/>
              </a:prstTxWarp>
            </a:bodyPr>
            <a:lstStyle/>
            <a:p>
              <a:endParaRPr lang="id-ID" sz="1264">
                <a:latin typeface="Lato Light" charset="0"/>
              </a:endParaRPr>
            </a:p>
          </p:txBody>
        </p:sp>
        <p:sp>
          <p:nvSpPr>
            <p:cNvPr id="47" name="Rectangle 50"/>
            <p:cNvSpPr>
              <a:spLocks noChangeArrowheads="1"/>
            </p:cNvSpPr>
            <p:nvPr/>
          </p:nvSpPr>
          <p:spPr bwMode="auto">
            <a:xfrm>
              <a:off x="5898415" y="5054180"/>
              <a:ext cx="5654530" cy="103129"/>
            </a:xfrm>
            <a:prstGeom prst="rect">
              <a:avLst/>
            </a:prstGeom>
            <a:solidFill>
              <a:schemeClr val="bg1">
                <a:lumMod val="95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41159" tIns="20579" rIns="41159" bIns="20579" numCol="1" anchor="t" anchorCtr="0" compatLnSpc="1">
              <a:prstTxWarp prst="textNoShape">
                <a:avLst/>
              </a:prstTxWarp>
            </a:bodyPr>
            <a:lstStyle/>
            <a:p>
              <a:endParaRPr lang="id-ID" sz="1264">
                <a:latin typeface="Lato Light" charset="0"/>
              </a:endParaRPr>
            </a:p>
          </p:txBody>
        </p:sp>
        <p:sp>
          <p:nvSpPr>
            <p:cNvPr id="48" name="Freeform 51"/>
            <p:cNvSpPr>
              <a:spLocks/>
            </p:cNvSpPr>
            <p:nvPr/>
          </p:nvSpPr>
          <p:spPr bwMode="auto">
            <a:xfrm>
              <a:off x="8318101" y="5054180"/>
              <a:ext cx="811932" cy="58010"/>
            </a:xfrm>
            <a:custGeom>
              <a:avLst/>
              <a:gdLst>
                <a:gd name="T0" fmla="*/ 0 w 252"/>
                <a:gd name="T1" fmla="*/ 0 h 18"/>
                <a:gd name="T2" fmla="*/ 22 w 252"/>
                <a:gd name="T3" fmla="*/ 18 h 18"/>
                <a:gd name="T4" fmla="*/ 230 w 252"/>
                <a:gd name="T5" fmla="*/ 18 h 18"/>
                <a:gd name="T6" fmla="*/ 252 w 252"/>
                <a:gd name="T7" fmla="*/ 0 h 18"/>
                <a:gd name="T8" fmla="*/ 0 w 252"/>
                <a:gd name="T9" fmla="*/ 0 h 18"/>
              </a:gdLst>
              <a:ahLst/>
              <a:cxnLst>
                <a:cxn ang="0">
                  <a:pos x="T0" y="T1"/>
                </a:cxn>
                <a:cxn ang="0">
                  <a:pos x="T2" y="T3"/>
                </a:cxn>
                <a:cxn ang="0">
                  <a:pos x="T4" y="T5"/>
                </a:cxn>
                <a:cxn ang="0">
                  <a:pos x="T6" y="T7"/>
                </a:cxn>
                <a:cxn ang="0">
                  <a:pos x="T8" y="T9"/>
                </a:cxn>
              </a:cxnLst>
              <a:rect l="0" t="0" r="r" b="b"/>
              <a:pathLst>
                <a:path w="252" h="18">
                  <a:moveTo>
                    <a:pt x="0" y="0"/>
                  </a:moveTo>
                  <a:cubicBezTo>
                    <a:pt x="2" y="10"/>
                    <a:pt x="11" y="18"/>
                    <a:pt x="22" y="18"/>
                  </a:cubicBezTo>
                  <a:cubicBezTo>
                    <a:pt x="230" y="18"/>
                    <a:pt x="230" y="18"/>
                    <a:pt x="230" y="18"/>
                  </a:cubicBezTo>
                  <a:cubicBezTo>
                    <a:pt x="241" y="18"/>
                    <a:pt x="250" y="10"/>
                    <a:pt x="252" y="0"/>
                  </a:cubicBezTo>
                  <a:lnTo>
                    <a:pt x="0" y="0"/>
                  </a:lnTo>
                  <a:close/>
                </a:path>
              </a:pathLst>
            </a:custGeom>
            <a:solidFill>
              <a:srgbClr val="B3B4B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1159" tIns="20579" rIns="41159" bIns="20579" numCol="1" anchor="t" anchorCtr="0" compatLnSpc="1">
              <a:prstTxWarp prst="textNoShape">
                <a:avLst/>
              </a:prstTxWarp>
            </a:bodyPr>
            <a:lstStyle/>
            <a:p>
              <a:endParaRPr lang="id-ID" sz="1264">
                <a:latin typeface="Lato Light" charset="0"/>
              </a:endParaRPr>
            </a:p>
          </p:txBody>
        </p:sp>
        <p:sp>
          <p:nvSpPr>
            <p:cNvPr id="49" name="Rectangle 52"/>
            <p:cNvSpPr>
              <a:spLocks noChangeArrowheads="1"/>
            </p:cNvSpPr>
            <p:nvPr/>
          </p:nvSpPr>
          <p:spPr bwMode="auto">
            <a:xfrm>
              <a:off x="6623354" y="2189119"/>
              <a:ext cx="4249758" cy="2684587"/>
            </a:xfrm>
            <a:prstGeom prst="rect">
              <a:avLst/>
            </a:prstGeom>
            <a:solidFill>
              <a:schemeClr val="bg1">
                <a:lumMod val="95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41159" tIns="20579" rIns="41159" bIns="20579" numCol="1" anchor="t" anchorCtr="0" compatLnSpc="1">
              <a:prstTxWarp prst="textNoShape">
                <a:avLst/>
              </a:prstTxWarp>
            </a:bodyPr>
            <a:lstStyle/>
            <a:p>
              <a:endParaRPr lang="id-ID" sz="1264">
                <a:latin typeface="Lato Light" charset="0"/>
              </a:endParaRPr>
            </a:p>
          </p:txBody>
        </p:sp>
        <p:sp>
          <p:nvSpPr>
            <p:cNvPr id="50" name="Oval 54"/>
            <p:cNvSpPr>
              <a:spLocks noChangeArrowheads="1"/>
            </p:cNvSpPr>
            <p:nvPr/>
          </p:nvSpPr>
          <p:spPr bwMode="auto">
            <a:xfrm>
              <a:off x="8720847" y="2076321"/>
              <a:ext cx="48330" cy="48343"/>
            </a:xfrm>
            <a:prstGeom prst="ellipse">
              <a:avLst/>
            </a:prstGeom>
            <a:solidFill>
              <a:srgbClr val="2C2C2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1159" tIns="20579" rIns="41159" bIns="20579" numCol="1" anchor="t" anchorCtr="0" compatLnSpc="1">
              <a:prstTxWarp prst="textNoShape">
                <a:avLst/>
              </a:prstTxWarp>
            </a:bodyPr>
            <a:lstStyle/>
            <a:p>
              <a:endParaRPr lang="id-ID" sz="1264">
                <a:latin typeface="Lato Light" charset="0"/>
              </a:endParaRPr>
            </a:p>
          </p:txBody>
        </p:sp>
        <p:sp>
          <p:nvSpPr>
            <p:cNvPr id="51" name="Oval 55"/>
            <p:cNvSpPr>
              <a:spLocks noChangeArrowheads="1"/>
            </p:cNvSpPr>
            <p:nvPr/>
          </p:nvSpPr>
          <p:spPr bwMode="auto">
            <a:xfrm>
              <a:off x="8720847" y="2073099"/>
              <a:ext cx="48330" cy="45119"/>
            </a:xfrm>
            <a:prstGeom prst="ellipse">
              <a:avLst/>
            </a:prstGeom>
            <a:solidFill>
              <a:srgbClr val="0A0A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1159" tIns="20579" rIns="41159" bIns="20579" numCol="1" anchor="t" anchorCtr="0" compatLnSpc="1">
              <a:prstTxWarp prst="textNoShape">
                <a:avLst/>
              </a:prstTxWarp>
            </a:bodyPr>
            <a:lstStyle/>
            <a:p>
              <a:endParaRPr lang="id-ID" sz="1264">
                <a:latin typeface="Lato Light" charset="0"/>
              </a:endParaRPr>
            </a:p>
          </p:txBody>
        </p:sp>
        <p:sp>
          <p:nvSpPr>
            <p:cNvPr id="52" name="Oval 56"/>
            <p:cNvSpPr>
              <a:spLocks noChangeArrowheads="1"/>
            </p:cNvSpPr>
            <p:nvPr/>
          </p:nvSpPr>
          <p:spPr bwMode="auto">
            <a:xfrm>
              <a:off x="8730511" y="2079544"/>
              <a:ext cx="28999" cy="32228"/>
            </a:xfrm>
            <a:prstGeom prst="ellipse">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1159" tIns="20579" rIns="41159" bIns="20579" numCol="1" anchor="t" anchorCtr="0" compatLnSpc="1">
              <a:prstTxWarp prst="textNoShape">
                <a:avLst/>
              </a:prstTxWarp>
            </a:bodyPr>
            <a:lstStyle/>
            <a:p>
              <a:endParaRPr lang="id-ID" sz="1264">
                <a:latin typeface="Lato Light" charset="0"/>
              </a:endParaRPr>
            </a:p>
          </p:txBody>
        </p:sp>
        <p:sp>
          <p:nvSpPr>
            <p:cNvPr id="53" name="Oval 57"/>
            <p:cNvSpPr>
              <a:spLocks noChangeArrowheads="1"/>
            </p:cNvSpPr>
            <p:nvPr/>
          </p:nvSpPr>
          <p:spPr bwMode="auto">
            <a:xfrm>
              <a:off x="8736955" y="2089212"/>
              <a:ext cx="16111" cy="16115"/>
            </a:xfrm>
            <a:prstGeom prst="ellipse">
              <a:avLst/>
            </a:prstGeom>
            <a:solidFill>
              <a:srgbClr val="2C99B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1159" tIns="20579" rIns="41159" bIns="20579" numCol="1" anchor="t" anchorCtr="0" compatLnSpc="1">
              <a:prstTxWarp prst="textNoShape">
                <a:avLst/>
              </a:prstTxWarp>
            </a:bodyPr>
            <a:lstStyle/>
            <a:p>
              <a:endParaRPr lang="id-ID" sz="1264">
                <a:latin typeface="Lato Light" charset="0"/>
              </a:endParaRPr>
            </a:p>
          </p:txBody>
        </p:sp>
        <p:sp>
          <p:nvSpPr>
            <p:cNvPr id="54" name="Freeform 58"/>
            <p:cNvSpPr>
              <a:spLocks/>
            </p:cNvSpPr>
            <p:nvPr/>
          </p:nvSpPr>
          <p:spPr bwMode="auto">
            <a:xfrm>
              <a:off x="8743399" y="2092436"/>
              <a:ext cx="3223" cy="6446"/>
            </a:xfrm>
            <a:custGeom>
              <a:avLst/>
              <a:gdLst>
                <a:gd name="T0" fmla="*/ 1 w 1"/>
                <a:gd name="T1" fmla="*/ 1 h 2"/>
                <a:gd name="T2" fmla="*/ 1 w 1"/>
                <a:gd name="T3" fmla="*/ 2 h 2"/>
                <a:gd name="T4" fmla="*/ 0 w 1"/>
                <a:gd name="T5" fmla="*/ 1 h 2"/>
                <a:gd name="T6" fmla="*/ 1 w 1"/>
                <a:gd name="T7" fmla="*/ 0 h 2"/>
                <a:gd name="T8" fmla="*/ 1 w 1"/>
                <a:gd name="T9" fmla="*/ 1 h 2"/>
              </a:gdLst>
              <a:ahLst/>
              <a:cxnLst>
                <a:cxn ang="0">
                  <a:pos x="T0" y="T1"/>
                </a:cxn>
                <a:cxn ang="0">
                  <a:pos x="T2" y="T3"/>
                </a:cxn>
                <a:cxn ang="0">
                  <a:pos x="T4" y="T5"/>
                </a:cxn>
                <a:cxn ang="0">
                  <a:pos x="T6" y="T7"/>
                </a:cxn>
                <a:cxn ang="0">
                  <a:pos x="T8" y="T9"/>
                </a:cxn>
              </a:cxnLst>
              <a:rect l="0" t="0" r="r" b="b"/>
              <a:pathLst>
                <a:path w="1" h="2">
                  <a:moveTo>
                    <a:pt x="1" y="1"/>
                  </a:moveTo>
                  <a:lnTo>
                    <a:pt x="1" y="2"/>
                  </a:lnTo>
                  <a:lnTo>
                    <a:pt x="0" y="1"/>
                  </a:lnTo>
                  <a:lnTo>
                    <a:pt x="1" y="0"/>
                  </a:lnTo>
                  <a:lnTo>
                    <a:pt x="1" y="1"/>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1159" tIns="20579" rIns="41159" bIns="20579" numCol="1" anchor="t" anchorCtr="0" compatLnSpc="1">
              <a:prstTxWarp prst="textNoShape">
                <a:avLst/>
              </a:prstTxWarp>
            </a:bodyPr>
            <a:lstStyle/>
            <a:p>
              <a:endParaRPr lang="id-ID" sz="1264">
                <a:latin typeface="Lato Light" charset="0"/>
              </a:endParaRPr>
            </a:p>
          </p:txBody>
        </p:sp>
      </p:grpSp>
      <p:sp>
        <p:nvSpPr>
          <p:cNvPr id="69" name="TextBox 68"/>
          <p:cNvSpPr txBox="1"/>
          <p:nvPr/>
        </p:nvSpPr>
        <p:spPr>
          <a:xfrm>
            <a:off x="9879903" y="2742554"/>
            <a:ext cx="753732" cy="258532"/>
          </a:xfrm>
          <a:prstGeom prst="rect">
            <a:avLst/>
          </a:prstGeom>
          <a:noFill/>
        </p:spPr>
        <p:txBody>
          <a:bodyPr wrap="none" rtlCol="0" anchor="ctr" anchorCtr="0">
            <a:spAutoFit/>
          </a:bodyPr>
          <a:lstStyle/>
          <a:p>
            <a:r>
              <a:rPr lang="en-US" sz="1080" b="1" dirty="0" smtClean="0">
                <a:solidFill>
                  <a:schemeClr val="tx2"/>
                </a:solidFill>
                <a:latin typeface="Lato Black" charset="0"/>
                <a:ea typeface="Lato Black" charset="0"/>
                <a:cs typeface="Lato Black" charset="0"/>
              </a:rPr>
              <a:t>Reusable</a:t>
            </a:r>
            <a:endParaRPr lang="en-US" sz="1080" b="1" dirty="0">
              <a:solidFill>
                <a:schemeClr val="tx2"/>
              </a:solidFill>
              <a:latin typeface="Lato Black" charset="0"/>
              <a:ea typeface="Lato Black" charset="0"/>
              <a:cs typeface="Lato Black" charset="0"/>
            </a:endParaRPr>
          </a:p>
        </p:txBody>
      </p:sp>
      <p:sp>
        <p:nvSpPr>
          <p:cNvPr id="71" name="TextBox 70"/>
          <p:cNvSpPr txBox="1"/>
          <p:nvPr/>
        </p:nvSpPr>
        <p:spPr>
          <a:xfrm>
            <a:off x="9908225" y="4394491"/>
            <a:ext cx="1669047" cy="258532"/>
          </a:xfrm>
          <a:prstGeom prst="rect">
            <a:avLst/>
          </a:prstGeom>
          <a:noFill/>
        </p:spPr>
        <p:txBody>
          <a:bodyPr wrap="none" rtlCol="0" anchor="ctr" anchorCtr="0">
            <a:spAutoFit/>
          </a:bodyPr>
          <a:lstStyle/>
          <a:p>
            <a:r>
              <a:rPr lang="en-US" sz="1080" b="1" dirty="0" smtClean="0">
                <a:solidFill>
                  <a:schemeClr val="tx2"/>
                </a:solidFill>
                <a:latin typeface="Lato Black" charset="0"/>
                <a:ea typeface="Lato Black" charset="0"/>
                <a:cs typeface="Lato Black" charset="0"/>
              </a:rPr>
              <a:t>Register </a:t>
            </a:r>
            <a:r>
              <a:rPr lang="en-US" sz="1080" b="1" dirty="0" err="1" smtClean="0">
                <a:solidFill>
                  <a:schemeClr val="tx2"/>
                </a:solidFill>
                <a:latin typeface="Lato Black" charset="0"/>
                <a:ea typeface="Lato Black" charset="0"/>
                <a:cs typeface="Lato Black" charset="0"/>
              </a:rPr>
              <a:t>Globaly</a:t>
            </a:r>
            <a:r>
              <a:rPr lang="en-US" sz="1080" b="1" dirty="0" smtClean="0">
                <a:solidFill>
                  <a:schemeClr val="tx2"/>
                </a:solidFill>
                <a:latin typeface="Lato Black" charset="0"/>
                <a:ea typeface="Lato Black" charset="0"/>
                <a:cs typeface="Lato Black" charset="0"/>
              </a:rPr>
              <a:t> / Local</a:t>
            </a:r>
            <a:endParaRPr lang="en-US" sz="1080" b="1" dirty="0">
              <a:solidFill>
                <a:schemeClr val="tx2"/>
              </a:solidFill>
              <a:latin typeface="Lato Black" charset="0"/>
              <a:ea typeface="Lato Black" charset="0"/>
              <a:cs typeface="Lato Black" charset="0"/>
            </a:endParaRPr>
          </a:p>
        </p:txBody>
      </p:sp>
      <p:sp>
        <p:nvSpPr>
          <p:cNvPr id="72" name="TextBox 71"/>
          <p:cNvSpPr txBox="1"/>
          <p:nvPr/>
        </p:nvSpPr>
        <p:spPr>
          <a:xfrm>
            <a:off x="9808366" y="2129154"/>
            <a:ext cx="745717" cy="674159"/>
          </a:xfrm>
          <a:prstGeom prst="rect">
            <a:avLst/>
          </a:prstGeom>
          <a:noFill/>
        </p:spPr>
        <p:txBody>
          <a:bodyPr wrap="none" rtlCol="0">
            <a:spAutoFit/>
          </a:bodyPr>
          <a:lstStyle/>
          <a:p>
            <a:pPr algn="ctr"/>
            <a:r>
              <a:rPr lang="en-US" sz="3781" dirty="0">
                <a:solidFill>
                  <a:schemeClr val="accent2"/>
                </a:solidFill>
                <a:latin typeface="Lato Black" charset="0"/>
                <a:ea typeface="Lato Black" charset="0"/>
                <a:cs typeface="Lato Black" charset="0"/>
              </a:rPr>
              <a:t>02</a:t>
            </a:r>
          </a:p>
        </p:txBody>
      </p:sp>
      <p:sp>
        <p:nvSpPr>
          <p:cNvPr id="73" name="TextBox 72"/>
          <p:cNvSpPr txBox="1"/>
          <p:nvPr/>
        </p:nvSpPr>
        <p:spPr>
          <a:xfrm>
            <a:off x="9808366" y="3751550"/>
            <a:ext cx="745717" cy="674159"/>
          </a:xfrm>
          <a:prstGeom prst="rect">
            <a:avLst/>
          </a:prstGeom>
          <a:noFill/>
        </p:spPr>
        <p:txBody>
          <a:bodyPr wrap="none" rtlCol="0">
            <a:spAutoFit/>
          </a:bodyPr>
          <a:lstStyle/>
          <a:p>
            <a:pPr algn="ctr"/>
            <a:r>
              <a:rPr lang="en-US" sz="3781" dirty="0">
                <a:solidFill>
                  <a:schemeClr val="accent4"/>
                </a:solidFill>
                <a:latin typeface="Lato Black" charset="0"/>
                <a:ea typeface="Lato Black" charset="0"/>
                <a:cs typeface="Lato Black" charset="0"/>
              </a:rPr>
              <a:t>04</a:t>
            </a:r>
          </a:p>
        </p:txBody>
      </p:sp>
      <p:sp>
        <p:nvSpPr>
          <p:cNvPr id="75" name="TextBox 74"/>
          <p:cNvSpPr txBox="1"/>
          <p:nvPr/>
        </p:nvSpPr>
        <p:spPr>
          <a:xfrm>
            <a:off x="1158937" y="2720794"/>
            <a:ext cx="760144" cy="258532"/>
          </a:xfrm>
          <a:prstGeom prst="rect">
            <a:avLst/>
          </a:prstGeom>
          <a:noFill/>
        </p:spPr>
        <p:txBody>
          <a:bodyPr wrap="none" rtlCol="0" anchor="ctr" anchorCtr="0">
            <a:spAutoFit/>
          </a:bodyPr>
          <a:lstStyle/>
          <a:p>
            <a:pPr algn="r"/>
            <a:r>
              <a:rPr lang="en-US" sz="1080" b="1" dirty="0" smtClean="0">
                <a:solidFill>
                  <a:schemeClr val="tx2"/>
                </a:solidFill>
                <a:latin typeface="Lato Black" charset="0"/>
                <a:ea typeface="Lato Black" charset="0"/>
                <a:cs typeface="Lato Black" charset="0"/>
              </a:rPr>
              <a:t>Powerful</a:t>
            </a:r>
            <a:endParaRPr lang="en-US" sz="1080" b="1" dirty="0">
              <a:solidFill>
                <a:schemeClr val="tx2"/>
              </a:solidFill>
              <a:latin typeface="Lato Black" charset="0"/>
              <a:ea typeface="Lato Black" charset="0"/>
              <a:cs typeface="Lato Black" charset="0"/>
            </a:endParaRPr>
          </a:p>
        </p:txBody>
      </p:sp>
      <p:sp>
        <p:nvSpPr>
          <p:cNvPr id="77" name="TextBox 76"/>
          <p:cNvSpPr txBox="1"/>
          <p:nvPr/>
        </p:nvSpPr>
        <p:spPr>
          <a:xfrm>
            <a:off x="1009993" y="4372731"/>
            <a:ext cx="933269" cy="258532"/>
          </a:xfrm>
          <a:prstGeom prst="rect">
            <a:avLst/>
          </a:prstGeom>
          <a:noFill/>
        </p:spPr>
        <p:txBody>
          <a:bodyPr wrap="none" rtlCol="0" anchor="ctr" anchorCtr="0">
            <a:spAutoFit/>
          </a:bodyPr>
          <a:lstStyle/>
          <a:p>
            <a:pPr algn="r"/>
            <a:r>
              <a:rPr lang="en-US" sz="1080" b="1" dirty="0" smtClean="0">
                <a:solidFill>
                  <a:schemeClr val="tx2"/>
                </a:solidFill>
                <a:latin typeface="Lato Black" charset="0"/>
                <a:ea typeface="Lato Black" charset="0"/>
                <a:cs typeface="Lato Black" charset="0"/>
              </a:rPr>
              <a:t>Encapsulate</a:t>
            </a:r>
            <a:endParaRPr lang="en-US" sz="1080" b="1" dirty="0">
              <a:solidFill>
                <a:schemeClr val="tx2"/>
              </a:solidFill>
              <a:latin typeface="Lato Black" charset="0"/>
              <a:ea typeface="Lato Black" charset="0"/>
              <a:cs typeface="Lato Black" charset="0"/>
            </a:endParaRPr>
          </a:p>
        </p:txBody>
      </p:sp>
      <p:sp>
        <p:nvSpPr>
          <p:cNvPr id="78" name="TextBox 77"/>
          <p:cNvSpPr txBox="1"/>
          <p:nvPr/>
        </p:nvSpPr>
        <p:spPr>
          <a:xfrm>
            <a:off x="1188557" y="2107394"/>
            <a:ext cx="745717" cy="674159"/>
          </a:xfrm>
          <a:prstGeom prst="rect">
            <a:avLst/>
          </a:prstGeom>
          <a:noFill/>
        </p:spPr>
        <p:txBody>
          <a:bodyPr wrap="none" rtlCol="0">
            <a:spAutoFit/>
          </a:bodyPr>
          <a:lstStyle/>
          <a:p>
            <a:pPr algn="r"/>
            <a:r>
              <a:rPr lang="en-US" sz="3781" dirty="0">
                <a:solidFill>
                  <a:schemeClr val="accent1"/>
                </a:solidFill>
                <a:latin typeface="Lato Black" charset="0"/>
                <a:ea typeface="Lato Black" charset="0"/>
                <a:cs typeface="Lato Black" charset="0"/>
              </a:rPr>
              <a:t>01</a:t>
            </a:r>
          </a:p>
        </p:txBody>
      </p:sp>
      <p:sp>
        <p:nvSpPr>
          <p:cNvPr id="79" name="TextBox 78"/>
          <p:cNvSpPr txBox="1"/>
          <p:nvPr/>
        </p:nvSpPr>
        <p:spPr>
          <a:xfrm>
            <a:off x="1188556" y="3729790"/>
            <a:ext cx="745718" cy="674159"/>
          </a:xfrm>
          <a:prstGeom prst="rect">
            <a:avLst/>
          </a:prstGeom>
          <a:noFill/>
        </p:spPr>
        <p:txBody>
          <a:bodyPr wrap="none" rtlCol="0">
            <a:spAutoFit/>
          </a:bodyPr>
          <a:lstStyle/>
          <a:p>
            <a:pPr algn="r"/>
            <a:r>
              <a:rPr lang="en-US" sz="3781" dirty="0" smtClean="0">
                <a:solidFill>
                  <a:schemeClr val="accent3"/>
                </a:solidFill>
                <a:latin typeface="Lato Black" charset="0"/>
                <a:ea typeface="Lato Black" charset="0"/>
                <a:cs typeface="Lato Black" charset="0"/>
              </a:rPr>
              <a:t>03</a:t>
            </a:r>
            <a:endParaRPr lang="en-US" sz="3781" dirty="0">
              <a:solidFill>
                <a:schemeClr val="accent3"/>
              </a:solidFill>
              <a:latin typeface="Lato Black" charset="0"/>
              <a:ea typeface="Lato Black" charset="0"/>
              <a:cs typeface="Lato Black" charset="0"/>
            </a:endParaRPr>
          </a:p>
        </p:txBody>
      </p:sp>
      <p:sp>
        <p:nvSpPr>
          <p:cNvPr id="36" name="TextBox 35"/>
          <p:cNvSpPr txBox="1"/>
          <p:nvPr/>
        </p:nvSpPr>
        <p:spPr>
          <a:xfrm>
            <a:off x="3706069" y="559511"/>
            <a:ext cx="4779902" cy="651078"/>
          </a:xfrm>
          <a:prstGeom prst="rect">
            <a:avLst/>
          </a:prstGeom>
          <a:noFill/>
        </p:spPr>
        <p:txBody>
          <a:bodyPr wrap="none" lIns="41150" tIns="20575" rIns="41150" bIns="20575" rtlCol="0">
            <a:spAutoFit/>
          </a:bodyPr>
          <a:lstStyle/>
          <a:p>
            <a:pPr algn="ctr"/>
            <a:r>
              <a:rPr lang="en-US" sz="3961" b="1" dirty="0" smtClean="0">
                <a:solidFill>
                  <a:schemeClr val="tx2"/>
                </a:solidFill>
                <a:latin typeface="Lato" charset="0"/>
                <a:ea typeface="Lato" charset="0"/>
                <a:cs typeface="Lato" charset="0"/>
              </a:rPr>
              <a:t>VUE COMPONENTs</a:t>
            </a:r>
            <a:endParaRPr lang="id-ID" sz="3961" b="1" dirty="0">
              <a:solidFill>
                <a:schemeClr val="tx2"/>
              </a:solidFill>
              <a:latin typeface="Lato" charset="0"/>
              <a:ea typeface="Lato" charset="0"/>
              <a:cs typeface="Lato" charset="0"/>
            </a:endParaRPr>
          </a:p>
        </p:txBody>
      </p:sp>
      <p:sp>
        <p:nvSpPr>
          <p:cNvPr id="40" name="Rectangle 39"/>
          <p:cNvSpPr/>
          <p:nvPr/>
        </p:nvSpPr>
        <p:spPr>
          <a:xfrm>
            <a:off x="5755744" y="1454186"/>
            <a:ext cx="699049" cy="41158"/>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41113" tIns="20558" rIns="41113" bIns="20558" rtlCol="0" anchor="ctr"/>
          <a:lstStyle/>
          <a:p>
            <a:pPr algn="ctr"/>
            <a:endParaRPr lang="en-US" sz="1264" dirty="0">
              <a:solidFill>
                <a:schemeClr val="accent2"/>
              </a:solidFill>
              <a:latin typeface="Lato Light" charset="0"/>
            </a:endParaRPr>
          </a:p>
        </p:txBody>
      </p:sp>
      <p:sp>
        <p:nvSpPr>
          <p:cNvPr id="41" name="Subtitle 2"/>
          <p:cNvSpPr txBox="1">
            <a:spLocks/>
          </p:cNvSpPr>
          <p:nvPr/>
        </p:nvSpPr>
        <p:spPr>
          <a:xfrm>
            <a:off x="5392472" y="1077963"/>
            <a:ext cx="1425605" cy="356615"/>
          </a:xfrm>
          <a:prstGeom prst="rect">
            <a:avLst/>
          </a:prstGeom>
        </p:spPr>
        <p:txBody>
          <a:bodyPr vert="horz" wrap="none" lIns="97896" tIns="48948" rIns="97896" bIns="48948"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r>
              <a:rPr lang="en-US" sz="1396" dirty="0" smtClean="0">
                <a:latin typeface="Lato Light"/>
                <a:cs typeface="Lato Light"/>
              </a:rPr>
              <a:t>Best of the best</a:t>
            </a:r>
            <a:endParaRPr lang="en-US" sz="1396" dirty="0">
              <a:solidFill>
                <a:schemeClr val="accent1"/>
              </a:solidFill>
              <a:latin typeface="Lato Light"/>
              <a:cs typeface="Lato Light"/>
            </a:endParaRPr>
          </a:p>
        </p:txBody>
      </p:sp>
      <p:pic>
        <p:nvPicPr>
          <p:cNvPr id="2" name="Picture Placeholder 1"/>
          <p:cNvPicPr>
            <a:picLocks noGrp="1" noChangeAspect="1"/>
          </p:cNvPicPr>
          <p:nvPr>
            <p:ph type="pic" sz="quarter" idx="20"/>
          </p:nvPr>
        </p:nvPicPr>
        <p:blipFill>
          <a:blip r:embed="rId2">
            <a:extLst>
              <a:ext uri="{28A0092B-C50C-407E-A947-70E740481C1C}">
                <a14:useLocalDpi xmlns:a14="http://schemas.microsoft.com/office/drawing/2010/main" val="0"/>
              </a:ext>
            </a:extLst>
          </a:blip>
          <a:srcRect l="7592" r="7592"/>
          <a:stretch>
            <a:fillRect/>
          </a:stretch>
        </p:blipFill>
        <p:spPr>
          <a:xfrm>
            <a:off x="2630488" y="1924050"/>
            <a:ext cx="6831012" cy="4356100"/>
          </a:xfrm>
        </p:spPr>
      </p:pic>
    </p:spTree>
    <p:extLst>
      <p:ext uri="{BB962C8B-B14F-4D97-AF65-F5344CB8AC3E}">
        <p14:creationId xmlns:p14="http://schemas.microsoft.com/office/powerpoint/2010/main" val="986271883"/>
      </p:ext>
    </p:extLst>
  </p:cSld>
  <p:clrMapOvr>
    <a:masterClrMapping/>
  </p:clrMapOvr>
  <mc:AlternateContent xmlns:mc="http://schemas.openxmlformats.org/markup-compatibility/2006" xmlns:p14="http://schemas.microsoft.com/office/powerpoint/2010/main">
    <mc:Choice Requires="p14">
      <p:transition spd="slow" p14:dur="1600" advClick="0">
        <p14:prism isInverted="1"/>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42"/>
                                        </p:tgtEl>
                                        <p:attrNameLst>
                                          <p:attrName>style.visibility</p:attrName>
                                        </p:attrNameLst>
                                      </p:cBhvr>
                                      <p:to>
                                        <p:strVal val="visible"/>
                                      </p:to>
                                    </p:set>
                                    <p:anim calcmode="lin" valueType="num">
                                      <p:cBhvr additive="base">
                                        <p:cTn id="7" dur="500" fill="hold"/>
                                        <p:tgtEl>
                                          <p:spTgt spid="42"/>
                                        </p:tgtEl>
                                        <p:attrNameLst>
                                          <p:attrName>ppt_x</p:attrName>
                                        </p:attrNameLst>
                                      </p:cBhvr>
                                      <p:tavLst>
                                        <p:tav tm="0">
                                          <p:val>
                                            <p:strVal val="#ppt_x"/>
                                          </p:val>
                                        </p:tav>
                                        <p:tav tm="100000">
                                          <p:val>
                                            <p:strVal val="#ppt_x"/>
                                          </p:val>
                                        </p:tav>
                                      </p:tavLst>
                                    </p:anim>
                                    <p:anim calcmode="lin" valueType="num">
                                      <p:cBhvr additive="base">
                                        <p:cTn id="8" dur="500" fill="hold"/>
                                        <p:tgtEl>
                                          <p:spTgt spid="4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9"/>
                                        </p:tgtEl>
                                        <p:attrNameLst>
                                          <p:attrName>style.visibility</p:attrName>
                                        </p:attrNameLst>
                                      </p:cBhvr>
                                      <p:to>
                                        <p:strVal val="visible"/>
                                      </p:to>
                                    </p:set>
                                    <p:anim calcmode="lin" valueType="num">
                                      <p:cBhvr additive="base">
                                        <p:cTn id="11" dur="500" fill="hold"/>
                                        <p:tgtEl>
                                          <p:spTgt spid="69"/>
                                        </p:tgtEl>
                                        <p:attrNameLst>
                                          <p:attrName>ppt_x</p:attrName>
                                        </p:attrNameLst>
                                      </p:cBhvr>
                                      <p:tavLst>
                                        <p:tav tm="0">
                                          <p:val>
                                            <p:strVal val="#ppt_x"/>
                                          </p:val>
                                        </p:tav>
                                        <p:tav tm="100000">
                                          <p:val>
                                            <p:strVal val="#ppt_x"/>
                                          </p:val>
                                        </p:tav>
                                      </p:tavLst>
                                    </p:anim>
                                    <p:anim calcmode="lin" valueType="num">
                                      <p:cBhvr additive="base">
                                        <p:cTn id="12" dur="500" fill="hold"/>
                                        <p:tgtEl>
                                          <p:spTgt spid="69"/>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71"/>
                                        </p:tgtEl>
                                        <p:attrNameLst>
                                          <p:attrName>style.visibility</p:attrName>
                                        </p:attrNameLst>
                                      </p:cBhvr>
                                      <p:to>
                                        <p:strVal val="visible"/>
                                      </p:to>
                                    </p:set>
                                    <p:anim calcmode="lin" valueType="num">
                                      <p:cBhvr additive="base">
                                        <p:cTn id="15" dur="500" fill="hold"/>
                                        <p:tgtEl>
                                          <p:spTgt spid="71"/>
                                        </p:tgtEl>
                                        <p:attrNameLst>
                                          <p:attrName>ppt_x</p:attrName>
                                        </p:attrNameLst>
                                      </p:cBhvr>
                                      <p:tavLst>
                                        <p:tav tm="0">
                                          <p:val>
                                            <p:strVal val="#ppt_x"/>
                                          </p:val>
                                        </p:tav>
                                        <p:tav tm="100000">
                                          <p:val>
                                            <p:strVal val="#ppt_x"/>
                                          </p:val>
                                        </p:tav>
                                      </p:tavLst>
                                    </p:anim>
                                    <p:anim calcmode="lin" valueType="num">
                                      <p:cBhvr additive="base">
                                        <p:cTn id="16" dur="500" fill="hold"/>
                                        <p:tgtEl>
                                          <p:spTgt spid="71"/>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72"/>
                                        </p:tgtEl>
                                        <p:attrNameLst>
                                          <p:attrName>style.visibility</p:attrName>
                                        </p:attrNameLst>
                                      </p:cBhvr>
                                      <p:to>
                                        <p:strVal val="visible"/>
                                      </p:to>
                                    </p:set>
                                    <p:anim calcmode="lin" valueType="num">
                                      <p:cBhvr additive="base">
                                        <p:cTn id="19" dur="500" fill="hold"/>
                                        <p:tgtEl>
                                          <p:spTgt spid="72"/>
                                        </p:tgtEl>
                                        <p:attrNameLst>
                                          <p:attrName>ppt_x</p:attrName>
                                        </p:attrNameLst>
                                      </p:cBhvr>
                                      <p:tavLst>
                                        <p:tav tm="0">
                                          <p:val>
                                            <p:strVal val="#ppt_x"/>
                                          </p:val>
                                        </p:tav>
                                        <p:tav tm="100000">
                                          <p:val>
                                            <p:strVal val="#ppt_x"/>
                                          </p:val>
                                        </p:tav>
                                      </p:tavLst>
                                    </p:anim>
                                    <p:anim calcmode="lin" valueType="num">
                                      <p:cBhvr additive="base">
                                        <p:cTn id="20" dur="500" fill="hold"/>
                                        <p:tgtEl>
                                          <p:spTgt spid="72"/>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73"/>
                                        </p:tgtEl>
                                        <p:attrNameLst>
                                          <p:attrName>style.visibility</p:attrName>
                                        </p:attrNameLst>
                                      </p:cBhvr>
                                      <p:to>
                                        <p:strVal val="visible"/>
                                      </p:to>
                                    </p:set>
                                    <p:anim calcmode="lin" valueType="num">
                                      <p:cBhvr additive="base">
                                        <p:cTn id="23" dur="500" fill="hold"/>
                                        <p:tgtEl>
                                          <p:spTgt spid="73"/>
                                        </p:tgtEl>
                                        <p:attrNameLst>
                                          <p:attrName>ppt_x</p:attrName>
                                        </p:attrNameLst>
                                      </p:cBhvr>
                                      <p:tavLst>
                                        <p:tav tm="0">
                                          <p:val>
                                            <p:strVal val="#ppt_x"/>
                                          </p:val>
                                        </p:tav>
                                        <p:tav tm="100000">
                                          <p:val>
                                            <p:strVal val="#ppt_x"/>
                                          </p:val>
                                        </p:tav>
                                      </p:tavLst>
                                    </p:anim>
                                    <p:anim calcmode="lin" valueType="num">
                                      <p:cBhvr additive="base">
                                        <p:cTn id="24" dur="500" fill="hold"/>
                                        <p:tgtEl>
                                          <p:spTgt spid="73"/>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75"/>
                                        </p:tgtEl>
                                        <p:attrNameLst>
                                          <p:attrName>style.visibility</p:attrName>
                                        </p:attrNameLst>
                                      </p:cBhvr>
                                      <p:to>
                                        <p:strVal val="visible"/>
                                      </p:to>
                                    </p:set>
                                    <p:anim calcmode="lin" valueType="num">
                                      <p:cBhvr additive="base">
                                        <p:cTn id="27" dur="500" fill="hold"/>
                                        <p:tgtEl>
                                          <p:spTgt spid="75"/>
                                        </p:tgtEl>
                                        <p:attrNameLst>
                                          <p:attrName>ppt_x</p:attrName>
                                        </p:attrNameLst>
                                      </p:cBhvr>
                                      <p:tavLst>
                                        <p:tav tm="0">
                                          <p:val>
                                            <p:strVal val="#ppt_x"/>
                                          </p:val>
                                        </p:tav>
                                        <p:tav tm="100000">
                                          <p:val>
                                            <p:strVal val="#ppt_x"/>
                                          </p:val>
                                        </p:tav>
                                      </p:tavLst>
                                    </p:anim>
                                    <p:anim calcmode="lin" valueType="num">
                                      <p:cBhvr additive="base">
                                        <p:cTn id="28" dur="500" fill="hold"/>
                                        <p:tgtEl>
                                          <p:spTgt spid="75"/>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77"/>
                                        </p:tgtEl>
                                        <p:attrNameLst>
                                          <p:attrName>style.visibility</p:attrName>
                                        </p:attrNameLst>
                                      </p:cBhvr>
                                      <p:to>
                                        <p:strVal val="visible"/>
                                      </p:to>
                                    </p:set>
                                    <p:anim calcmode="lin" valueType="num">
                                      <p:cBhvr additive="base">
                                        <p:cTn id="31" dur="500" fill="hold"/>
                                        <p:tgtEl>
                                          <p:spTgt spid="77"/>
                                        </p:tgtEl>
                                        <p:attrNameLst>
                                          <p:attrName>ppt_x</p:attrName>
                                        </p:attrNameLst>
                                      </p:cBhvr>
                                      <p:tavLst>
                                        <p:tav tm="0">
                                          <p:val>
                                            <p:strVal val="#ppt_x"/>
                                          </p:val>
                                        </p:tav>
                                        <p:tav tm="100000">
                                          <p:val>
                                            <p:strVal val="#ppt_x"/>
                                          </p:val>
                                        </p:tav>
                                      </p:tavLst>
                                    </p:anim>
                                    <p:anim calcmode="lin" valueType="num">
                                      <p:cBhvr additive="base">
                                        <p:cTn id="32" dur="500" fill="hold"/>
                                        <p:tgtEl>
                                          <p:spTgt spid="77"/>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78"/>
                                        </p:tgtEl>
                                        <p:attrNameLst>
                                          <p:attrName>style.visibility</p:attrName>
                                        </p:attrNameLst>
                                      </p:cBhvr>
                                      <p:to>
                                        <p:strVal val="visible"/>
                                      </p:to>
                                    </p:set>
                                    <p:anim calcmode="lin" valueType="num">
                                      <p:cBhvr additive="base">
                                        <p:cTn id="35" dur="500" fill="hold"/>
                                        <p:tgtEl>
                                          <p:spTgt spid="78"/>
                                        </p:tgtEl>
                                        <p:attrNameLst>
                                          <p:attrName>ppt_x</p:attrName>
                                        </p:attrNameLst>
                                      </p:cBhvr>
                                      <p:tavLst>
                                        <p:tav tm="0">
                                          <p:val>
                                            <p:strVal val="#ppt_x"/>
                                          </p:val>
                                        </p:tav>
                                        <p:tav tm="100000">
                                          <p:val>
                                            <p:strVal val="#ppt_x"/>
                                          </p:val>
                                        </p:tav>
                                      </p:tavLst>
                                    </p:anim>
                                    <p:anim calcmode="lin" valueType="num">
                                      <p:cBhvr additive="base">
                                        <p:cTn id="36" dur="500" fill="hold"/>
                                        <p:tgtEl>
                                          <p:spTgt spid="78"/>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79"/>
                                        </p:tgtEl>
                                        <p:attrNameLst>
                                          <p:attrName>style.visibility</p:attrName>
                                        </p:attrNameLst>
                                      </p:cBhvr>
                                      <p:to>
                                        <p:strVal val="visible"/>
                                      </p:to>
                                    </p:set>
                                    <p:anim calcmode="lin" valueType="num">
                                      <p:cBhvr additive="base">
                                        <p:cTn id="39" dur="500" fill="hold"/>
                                        <p:tgtEl>
                                          <p:spTgt spid="79"/>
                                        </p:tgtEl>
                                        <p:attrNameLst>
                                          <p:attrName>ppt_x</p:attrName>
                                        </p:attrNameLst>
                                      </p:cBhvr>
                                      <p:tavLst>
                                        <p:tav tm="0">
                                          <p:val>
                                            <p:strVal val="#ppt_x"/>
                                          </p:val>
                                        </p:tav>
                                        <p:tav tm="100000">
                                          <p:val>
                                            <p:strVal val="#ppt_x"/>
                                          </p:val>
                                        </p:tav>
                                      </p:tavLst>
                                    </p:anim>
                                    <p:anim calcmode="lin" valueType="num">
                                      <p:cBhvr additive="base">
                                        <p:cTn id="40" dur="500" fill="hold"/>
                                        <p:tgtEl>
                                          <p:spTgt spid="7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p:bldP spid="71" grpId="0"/>
      <p:bldP spid="72" grpId="0"/>
      <p:bldP spid="73" grpId="0"/>
      <p:bldP spid="75" grpId="0"/>
      <p:bldP spid="77" grpId="0"/>
      <p:bldP spid="78" grpId="0"/>
      <p:bldP spid="7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779793" y="1400177"/>
            <a:ext cx="7546310" cy="3970318"/>
          </a:xfrm>
          <a:prstGeom prst="rect">
            <a:avLst/>
          </a:prstGeom>
        </p:spPr>
        <p:txBody>
          <a:bodyPr wrap="square">
            <a:spAutoFit/>
          </a:bodyPr>
          <a:lstStyle/>
          <a:p>
            <a:pPr>
              <a:buFont typeface="Arial" charset="0"/>
              <a:buChar char="•"/>
            </a:pPr>
            <a:r>
              <a:rPr lang="en-US" sz="3600" dirty="0">
                <a:latin typeface="Lato" charset="0"/>
                <a:ea typeface="Lato" charset="0"/>
                <a:cs typeface="Lato" charset="0"/>
              </a:rPr>
              <a:t>String</a:t>
            </a:r>
          </a:p>
          <a:p>
            <a:pPr>
              <a:buFont typeface="Arial" charset="0"/>
              <a:buChar char="•"/>
            </a:pPr>
            <a:r>
              <a:rPr lang="en-US" sz="3600" dirty="0">
                <a:latin typeface="Lato" charset="0"/>
                <a:ea typeface="Lato" charset="0"/>
                <a:cs typeface="Lato" charset="0"/>
              </a:rPr>
              <a:t>Template literal</a:t>
            </a:r>
          </a:p>
          <a:p>
            <a:pPr>
              <a:buFont typeface="Arial" charset="0"/>
              <a:buChar char="•"/>
            </a:pPr>
            <a:r>
              <a:rPr lang="en-US" sz="3600" dirty="0">
                <a:latin typeface="Lato" charset="0"/>
                <a:ea typeface="Lato" charset="0"/>
                <a:cs typeface="Lato" charset="0"/>
              </a:rPr>
              <a:t>X-Templates</a:t>
            </a:r>
          </a:p>
          <a:p>
            <a:pPr>
              <a:buFont typeface="Arial" charset="0"/>
              <a:buChar char="•"/>
            </a:pPr>
            <a:r>
              <a:rPr lang="en-US" sz="3600" dirty="0">
                <a:latin typeface="Lato" charset="0"/>
                <a:ea typeface="Lato" charset="0"/>
                <a:cs typeface="Lato" charset="0"/>
              </a:rPr>
              <a:t>Inline</a:t>
            </a:r>
          </a:p>
          <a:p>
            <a:pPr>
              <a:buFont typeface="Arial" charset="0"/>
              <a:buChar char="•"/>
            </a:pPr>
            <a:r>
              <a:rPr lang="en-US" sz="3600" dirty="0">
                <a:latin typeface="Lato" charset="0"/>
                <a:ea typeface="Lato" charset="0"/>
                <a:cs typeface="Lato" charset="0"/>
              </a:rPr>
              <a:t>Render functions</a:t>
            </a:r>
          </a:p>
          <a:p>
            <a:pPr>
              <a:buFont typeface="Arial" charset="0"/>
              <a:buChar char="•"/>
            </a:pPr>
            <a:r>
              <a:rPr lang="en-US" sz="3600" dirty="0">
                <a:latin typeface="Lato" charset="0"/>
                <a:ea typeface="Lato" charset="0"/>
                <a:cs typeface="Lato" charset="0"/>
              </a:rPr>
              <a:t>JSX</a:t>
            </a:r>
          </a:p>
          <a:p>
            <a:pPr>
              <a:buFont typeface="Arial" charset="0"/>
              <a:buChar char="•"/>
            </a:pPr>
            <a:r>
              <a:rPr lang="en-US" sz="3600" dirty="0">
                <a:latin typeface="Lato" charset="0"/>
                <a:ea typeface="Lato" charset="0"/>
                <a:cs typeface="Lato" charset="0"/>
              </a:rPr>
              <a:t>Single page components</a:t>
            </a:r>
            <a:endParaRPr lang="en-US" sz="3600" b="0" i="0" dirty="0">
              <a:effectLst/>
              <a:latin typeface="Lato" charset="0"/>
              <a:ea typeface="Lato" charset="0"/>
              <a:cs typeface="Lato" charset="0"/>
            </a:endParaRPr>
          </a:p>
        </p:txBody>
      </p:sp>
      <p:sp>
        <p:nvSpPr>
          <p:cNvPr id="4" name="TextBox 3"/>
          <p:cNvSpPr txBox="1"/>
          <p:nvPr/>
        </p:nvSpPr>
        <p:spPr>
          <a:xfrm>
            <a:off x="6509798" y="2755034"/>
            <a:ext cx="5230347" cy="1260604"/>
          </a:xfrm>
          <a:prstGeom prst="rect">
            <a:avLst/>
          </a:prstGeom>
          <a:noFill/>
        </p:spPr>
        <p:txBody>
          <a:bodyPr wrap="none" lIns="41150" tIns="20575" rIns="41150" bIns="20575" rtlCol="0">
            <a:spAutoFit/>
          </a:bodyPr>
          <a:lstStyle/>
          <a:p>
            <a:pPr algn="ctr"/>
            <a:r>
              <a:rPr lang="en-US" sz="3961" b="1" dirty="0" smtClean="0">
                <a:solidFill>
                  <a:schemeClr val="tx2"/>
                </a:solidFill>
                <a:latin typeface="Lato" charset="0"/>
                <a:ea typeface="Lato" charset="0"/>
                <a:cs typeface="Lato" charset="0"/>
              </a:rPr>
              <a:t>7 Ways to Define</a:t>
            </a:r>
          </a:p>
          <a:p>
            <a:pPr algn="ctr"/>
            <a:r>
              <a:rPr lang="en-US" sz="3961" b="1" dirty="0" smtClean="0">
                <a:solidFill>
                  <a:schemeClr val="tx2"/>
                </a:solidFill>
                <a:latin typeface="Lato" charset="0"/>
                <a:ea typeface="Lato" charset="0"/>
                <a:cs typeface="Lato" charset="0"/>
              </a:rPr>
              <a:t>Component Templates</a:t>
            </a:r>
            <a:endParaRPr lang="id-ID" sz="3961" b="1" dirty="0">
              <a:solidFill>
                <a:schemeClr val="tx2"/>
              </a:solidFill>
              <a:latin typeface="Lato" charset="0"/>
              <a:ea typeface="Lato" charset="0"/>
              <a:cs typeface="Lato" charset="0"/>
            </a:endParaRPr>
          </a:p>
        </p:txBody>
      </p:sp>
    </p:spTree>
    <p:extLst>
      <p:ext uri="{BB962C8B-B14F-4D97-AF65-F5344CB8AC3E}">
        <p14:creationId xmlns:p14="http://schemas.microsoft.com/office/powerpoint/2010/main" val="1389107757"/>
      </p:ext>
    </p:extLst>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5" name="Straight Connector 54"/>
          <p:cNvCxnSpPr/>
          <p:nvPr/>
        </p:nvCxnSpPr>
        <p:spPr>
          <a:xfrm>
            <a:off x="1431764" y="2017420"/>
            <a:ext cx="536955"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1280765" y="2261178"/>
            <a:ext cx="4269759" cy="2419637"/>
          </a:xfrm>
          <a:prstGeom prst="rect">
            <a:avLst/>
          </a:prstGeom>
          <a:noFill/>
        </p:spPr>
        <p:txBody>
          <a:bodyPr wrap="none" rtlCol="0">
            <a:spAutoFit/>
          </a:bodyPr>
          <a:lstStyle/>
          <a:p>
            <a:r>
              <a:rPr lang="en-US" sz="3781" b="1" spc="360" dirty="0" smtClean="0">
                <a:solidFill>
                  <a:schemeClr val="tx2"/>
                </a:solidFill>
                <a:latin typeface="Lato Black" charset="0"/>
                <a:ea typeface="Lato Black" charset="0"/>
                <a:cs typeface="Lato Black" charset="0"/>
              </a:rPr>
              <a:t>SINGLE </a:t>
            </a:r>
          </a:p>
          <a:p>
            <a:r>
              <a:rPr lang="en-US" sz="3781" b="1" spc="360" dirty="0" smtClean="0">
                <a:solidFill>
                  <a:schemeClr val="tx2"/>
                </a:solidFill>
                <a:latin typeface="Lato Black" charset="0"/>
                <a:ea typeface="Lato Black" charset="0"/>
                <a:cs typeface="Lato Black" charset="0"/>
              </a:rPr>
              <a:t>COMPONENT</a:t>
            </a:r>
          </a:p>
          <a:p>
            <a:endParaRPr lang="en-US" sz="3781" b="1" spc="360" dirty="0">
              <a:solidFill>
                <a:schemeClr val="tx2"/>
              </a:solidFill>
              <a:latin typeface="Lato Black" charset="0"/>
              <a:ea typeface="Lato Black" charset="0"/>
              <a:cs typeface="Lato Black" charset="0"/>
            </a:endParaRPr>
          </a:p>
          <a:p>
            <a:r>
              <a:rPr lang="en-US" sz="3781" b="1" spc="360" dirty="0" err="1" smtClean="0">
                <a:solidFill>
                  <a:srgbClr val="C00000"/>
                </a:solidFill>
                <a:latin typeface="Lato Black" charset="0"/>
                <a:ea typeface="Lato Black" charset="0"/>
                <a:cs typeface="Lato Black" charset="0"/>
              </a:rPr>
              <a:t>component.vue</a:t>
            </a:r>
            <a:endParaRPr lang="en-US" sz="3781" b="1" spc="360" dirty="0">
              <a:solidFill>
                <a:srgbClr val="C00000"/>
              </a:solidFill>
              <a:latin typeface="Lato Black" charset="0"/>
              <a:ea typeface="Lato Black" charset="0"/>
              <a:cs typeface="Lato Black" charset="0"/>
            </a:endParaRPr>
          </a:p>
        </p:txBody>
      </p:sp>
      <p:grpSp>
        <p:nvGrpSpPr>
          <p:cNvPr id="18" name="Group 17"/>
          <p:cNvGrpSpPr/>
          <p:nvPr/>
        </p:nvGrpSpPr>
        <p:grpSpPr>
          <a:xfrm>
            <a:off x="4561666" y="486026"/>
            <a:ext cx="10624706" cy="6116094"/>
            <a:chOff x="5898415" y="1976415"/>
            <a:chExt cx="5654530" cy="3255020"/>
          </a:xfrm>
        </p:grpSpPr>
        <p:sp>
          <p:nvSpPr>
            <p:cNvPr id="19" name="Freeform 45"/>
            <p:cNvSpPr>
              <a:spLocks/>
            </p:cNvSpPr>
            <p:nvPr/>
          </p:nvSpPr>
          <p:spPr bwMode="auto">
            <a:xfrm>
              <a:off x="5898415" y="5105745"/>
              <a:ext cx="2848207" cy="125690"/>
            </a:xfrm>
            <a:custGeom>
              <a:avLst/>
              <a:gdLst>
                <a:gd name="T0" fmla="*/ 0 w 885"/>
                <a:gd name="T1" fmla="*/ 16 h 39"/>
                <a:gd name="T2" fmla="*/ 78 w 885"/>
                <a:gd name="T3" fmla="*/ 39 h 39"/>
                <a:gd name="T4" fmla="*/ 885 w 885"/>
                <a:gd name="T5" fmla="*/ 39 h 39"/>
                <a:gd name="T6" fmla="*/ 885 w 885"/>
                <a:gd name="T7" fmla="*/ 0 h 39"/>
                <a:gd name="T8" fmla="*/ 0 w 885"/>
                <a:gd name="T9" fmla="*/ 0 h 39"/>
                <a:gd name="T10" fmla="*/ 0 w 885"/>
                <a:gd name="T11" fmla="*/ 16 h 39"/>
              </a:gdLst>
              <a:ahLst/>
              <a:cxnLst>
                <a:cxn ang="0">
                  <a:pos x="T0" y="T1"/>
                </a:cxn>
                <a:cxn ang="0">
                  <a:pos x="T2" y="T3"/>
                </a:cxn>
                <a:cxn ang="0">
                  <a:pos x="T4" y="T5"/>
                </a:cxn>
                <a:cxn ang="0">
                  <a:pos x="T6" y="T7"/>
                </a:cxn>
                <a:cxn ang="0">
                  <a:pos x="T8" y="T9"/>
                </a:cxn>
                <a:cxn ang="0">
                  <a:pos x="T10" y="T11"/>
                </a:cxn>
              </a:cxnLst>
              <a:rect l="0" t="0" r="r" b="b"/>
              <a:pathLst>
                <a:path w="885" h="39">
                  <a:moveTo>
                    <a:pt x="0" y="16"/>
                  </a:moveTo>
                  <a:cubicBezTo>
                    <a:pt x="0" y="23"/>
                    <a:pt x="30" y="39"/>
                    <a:pt x="78" y="39"/>
                  </a:cubicBezTo>
                  <a:cubicBezTo>
                    <a:pt x="126" y="39"/>
                    <a:pt x="885" y="39"/>
                    <a:pt x="885" y="39"/>
                  </a:cubicBezTo>
                  <a:cubicBezTo>
                    <a:pt x="885" y="0"/>
                    <a:pt x="885" y="0"/>
                    <a:pt x="885" y="0"/>
                  </a:cubicBezTo>
                  <a:cubicBezTo>
                    <a:pt x="0" y="0"/>
                    <a:pt x="0" y="0"/>
                    <a:pt x="0" y="0"/>
                  </a:cubicBezTo>
                  <a:lnTo>
                    <a:pt x="0" y="16"/>
                  </a:lnTo>
                  <a:close/>
                </a:path>
              </a:pathLst>
            </a:custGeom>
            <a:solidFill>
              <a:srgbClr val="B3B4B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1159" tIns="20579" rIns="41159" bIns="20579" numCol="1" anchor="t" anchorCtr="0" compatLnSpc="1">
              <a:prstTxWarp prst="textNoShape">
                <a:avLst/>
              </a:prstTxWarp>
            </a:bodyPr>
            <a:lstStyle/>
            <a:p>
              <a:endParaRPr lang="id-ID" sz="1264">
                <a:latin typeface="Lato Light" charset="0"/>
              </a:endParaRPr>
            </a:p>
          </p:txBody>
        </p:sp>
        <p:sp>
          <p:nvSpPr>
            <p:cNvPr id="20" name="Freeform 46"/>
            <p:cNvSpPr>
              <a:spLocks/>
            </p:cNvSpPr>
            <p:nvPr/>
          </p:nvSpPr>
          <p:spPr bwMode="auto">
            <a:xfrm>
              <a:off x="8704736" y="5105745"/>
              <a:ext cx="2848207" cy="125690"/>
            </a:xfrm>
            <a:custGeom>
              <a:avLst/>
              <a:gdLst>
                <a:gd name="T0" fmla="*/ 884 w 884"/>
                <a:gd name="T1" fmla="*/ 16 h 39"/>
                <a:gd name="T2" fmla="*/ 806 w 884"/>
                <a:gd name="T3" fmla="*/ 39 h 39"/>
                <a:gd name="T4" fmla="*/ 0 w 884"/>
                <a:gd name="T5" fmla="*/ 39 h 39"/>
                <a:gd name="T6" fmla="*/ 0 w 884"/>
                <a:gd name="T7" fmla="*/ 0 h 39"/>
                <a:gd name="T8" fmla="*/ 884 w 884"/>
                <a:gd name="T9" fmla="*/ 0 h 39"/>
                <a:gd name="T10" fmla="*/ 884 w 884"/>
                <a:gd name="T11" fmla="*/ 16 h 39"/>
              </a:gdLst>
              <a:ahLst/>
              <a:cxnLst>
                <a:cxn ang="0">
                  <a:pos x="T0" y="T1"/>
                </a:cxn>
                <a:cxn ang="0">
                  <a:pos x="T2" y="T3"/>
                </a:cxn>
                <a:cxn ang="0">
                  <a:pos x="T4" y="T5"/>
                </a:cxn>
                <a:cxn ang="0">
                  <a:pos x="T6" y="T7"/>
                </a:cxn>
                <a:cxn ang="0">
                  <a:pos x="T8" y="T9"/>
                </a:cxn>
                <a:cxn ang="0">
                  <a:pos x="T10" y="T11"/>
                </a:cxn>
              </a:cxnLst>
              <a:rect l="0" t="0" r="r" b="b"/>
              <a:pathLst>
                <a:path w="884" h="39">
                  <a:moveTo>
                    <a:pt x="884" y="16"/>
                  </a:moveTo>
                  <a:cubicBezTo>
                    <a:pt x="884" y="23"/>
                    <a:pt x="854" y="39"/>
                    <a:pt x="806" y="39"/>
                  </a:cubicBezTo>
                  <a:cubicBezTo>
                    <a:pt x="758" y="39"/>
                    <a:pt x="0" y="39"/>
                    <a:pt x="0" y="39"/>
                  </a:cubicBezTo>
                  <a:cubicBezTo>
                    <a:pt x="0" y="0"/>
                    <a:pt x="0" y="0"/>
                    <a:pt x="0" y="0"/>
                  </a:cubicBezTo>
                  <a:cubicBezTo>
                    <a:pt x="884" y="0"/>
                    <a:pt x="884" y="0"/>
                    <a:pt x="884" y="0"/>
                  </a:cubicBezTo>
                  <a:lnTo>
                    <a:pt x="884" y="16"/>
                  </a:lnTo>
                  <a:close/>
                </a:path>
              </a:pathLst>
            </a:custGeom>
            <a:solidFill>
              <a:srgbClr val="B3B4B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1159" tIns="20579" rIns="41159" bIns="20579" numCol="1" anchor="t" anchorCtr="0" compatLnSpc="1">
              <a:prstTxWarp prst="textNoShape">
                <a:avLst/>
              </a:prstTxWarp>
            </a:bodyPr>
            <a:lstStyle/>
            <a:p>
              <a:endParaRPr lang="id-ID" sz="1264">
                <a:latin typeface="Lato Light" charset="0"/>
              </a:endParaRPr>
            </a:p>
          </p:txBody>
        </p:sp>
        <p:sp>
          <p:nvSpPr>
            <p:cNvPr id="21" name="Freeform 47"/>
            <p:cNvSpPr>
              <a:spLocks/>
            </p:cNvSpPr>
            <p:nvPr/>
          </p:nvSpPr>
          <p:spPr bwMode="auto">
            <a:xfrm>
              <a:off x="6455812" y="1976415"/>
              <a:ext cx="4581618" cy="3138999"/>
            </a:xfrm>
            <a:custGeom>
              <a:avLst/>
              <a:gdLst>
                <a:gd name="T0" fmla="*/ 1378 w 1423"/>
                <a:gd name="T1" fmla="*/ 0 h 974"/>
                <a:gd name="T2" fmla="*/ 45 w 1423"/>
                <a:gd name="T3" fmla="*/ 0 h 974"/>
                <a:gd name="T4" fmla="*/ 0 w 1423"/>
                <a:gd name="T5" fmla="*/ 45 h 974"/>
                <a:gd name="T6" fmla="*/ 0 w 1423"/>
                <a:gd name="T7" fmla="*/ 218 h 974"/>
                <a:gd name="T8" fmla="*/ 0 w 1423"/>
                <a:gd name="T9" fmla="*/ 929 h 974"/>
                <a:gd name="T10" fmla="*/ 45 w 1423"/>
                <a:gd name="T11" fmla="*/ 974 h 974"/>
                <a:gd name="T12" fmla="*/ 1378 w 1423"/>
                <a:gd name="T13" fmla="*/ 974 h 974"/>
                <a:gd name="T14" fmla="*/ 1423 w 1423"/>
                <a:gd name="T15" fmla="*/ 929 h 974"/>
                <a:gd name="T16" fmla="*/ 1423 w 1423"/>
                <a:gd name="T17" fmla="*/ 45 h 974"/>
                <a:gd name="T18" fmla="*/ 1378 w 1423"/>
                <a:gd name="T19" fmla="*/ 0 h 9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3" h="974">
                  <a:moveTo>
                    <a:pt x="1378" y="0"/>
                  </a:moveTo>
                  <a:cubicBezTo>
                    <a:pt x="45" y="0"/>
                    <a:pt x="45" y="0"/>
                    <a:pt x="45" y="0"/>
                  </a:cubicBezTo>
                  <a:cubicBezTo>
                    <a:pt x="20" y="0"/>
                    <a:pt x="0" y="20"/>
                    <a:pt x="0" y="45"/>
                  </a:cubicBezTo>
                  <a:cubicBezTo>
                    <a:pt x="0" y="218"/>
                    <a:pt x="0" y="218"/>
                    <a:pt x="0" y="218"/>
                  </a:cubicBezTo>
                  <a:cubicBezTo>
                    <a:pt x="0" y="929"/>
                    <a:pt x="0" y="929"/>
                    <a:pt x="0" y="929"/>
                  </a:cubicBezTo>
                  <a:cubicBezTo>
                    <a:pt x="0" y="954"/>
                    <a:pt x="20" y="974"/>
                    <a:pt x="45" y="974"/>
                  </a:cubicBezTo>
                  <a:cubicBezTo>
                    <a:pt x="1378" y="974"/>
                    <a:pt x="1378" y="974"/>
                    <a:pt x="1378" y="974"/>
                  </a:cubicBezTo>
                  <a:cubicBezTo>
                    <a:pt x="1403" y="974"/>
                    <a:pt x="1423" y="954"/>
                    <a:pt x="1423" y="929"/>
                  </a:cubicBezTo>
                  <a:cubicBezTo>
                    <a:pt x="1423" y="45"/>
                    <a:pt x="1423" y="45"/>
                    <a:pt x="1423" y="45"/>
                  </a:cubicBezTo>
                  <a:cubicBezTo>
                    <a:pt x="1423" y="20"/>
                    <a:pt x="1403" y="0"/>
                    <a:pt x="1378" y="0"/>
                  </a:cubicBezTo>
                  <a:close/>
                </a:path>
              </a:pathLst>
            </a:custGeom>
            <a:solidFill>
              <a:srgbClr val="D2D3D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1159" tIns="20579" rIns="41159" bIns="20579" numCol="1" anchor="t" anchorCtr="0" compatLnSpc="1">
              <a:prstTxWarp prst="textNoShape">
                <a:avLst/>
              </a:prstTxWarp>
            </a:bodyPr>
            <a:lstStyle/>
            <a:p>
              <a:endParaRPr lang="id-ID" sz="1264">
                <a:latin typeface="Lato Light" charset="0"/>
              </a:endParaRPr>
            </a:p>
          </p:txBody>
        </p:sp>
        <p:sp>
          <p:nvSpPr>
            <p:cNvPr id="22" name="Freeform 48"/>
            <p:cNvSpPr>
              <a:spLocks/>
            </p:cNvSpPr>
            <p:nvPr/>
          </p:nvSpPr>
          <p:spPr bwMode="auto">
            <a:xfrm>
              <a:off x="6471923" y="1992528"/>
              <a:ext cx="4552622" cy="3106772"/>
            </a:xfrm>
            <a:custGeom>
              <a:avLst/>
              <a:gdLst>
                <a:gd name="T0" fmla="*/ 40 w 1414"/>
                <a:gd name="T1" fmla="*/ 964 h 964"/>
                <a:gd name="T2" fmla="*/ 0 w 1414"/>
                <a:gd name="T3" fmla="*/ 924 h 964"/>
                <a:gd name="T4" fmla="*/ 0 w 1414"/>
                <a:gd name="T5" fmla="*/ 40 h 964"/>
                <a:gd name="T6" fmla="*/ 40 w 1414"/>
                <a:gd name="T7" fmla="*/ 0 h 964"/>
                <a:gd name="T8" fmla="*/ 1373 w 1414"/>
                <a:gd name="T9" fmla="*/ 0 h 964"/>
                <a:gd name="T10" fmla="*/ 1414 w 1414"/>
                <a:gd name="T11" fmla="*/ 40 h 964"/>
                <a:gd name="T12" fmla="*/ 1414 w 1414"/>
                <a:gd name="T13" fmla="*/ 924 h 964"/>
                <a:gd name="T14" fmla="*/ 1373 w 1414"/>
                <a:gd name="T15" fmla="*/ 964 h 964"/>
                <a:gd name="T16" fmla="*/ 40 w 1414"/>
                <a:gd name="T17" fmla="*/ 964 h 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4" h="964">
                  <a:moveTo>
                    <a:pt x="40" y="964"/>
                  </a:moveTo>
                  <a:cubicBezTo>
                    <a:pt x="18" y="964"/>
                    <a:pt x="0" y="946"/>
                    <a:pt x="0" y="924"/>
                  </a:cubicBezTo>
                  <a:cubicBezTo>
                    <a:pt x="0" y="40"/>
                    <a:pt x="0" y="40"/>
                    <a:pt x="0" y="40"/>
                  </a:cubicBezTo>
                  <a:cubicBezTo>
                    <a:pt x="0" y="18"/>
                    <a:pt x="18" y="0"/>
                    <a:pt x="40" y="0"/>
                  </a:cubicBezTo>
                  <a:cubicBezTo>
                    <a:pt x="1373" y="0"/>
                    <a:pt x="1373" y="0"/>
                    <a:pt x="1373" y="0"/>
                  </a:cubicBezTo>
                  <a:cubicBezTo>
                    <a:pt x="1396" y="0"/>
                    <a:pt x="1414" y="18"/>
                    <a:pt x="1414" y="40"/>
                  </a:cubicBezTo>
                  <a:cubicBezTo>
                    <a:pt x="1414" y="924"/>
                    <a:pt x="1414" y="924"/>
                    <a:pt x="1414" y="924"/>
                  </a:cubicBezTo>
                  <a:cubicBezTo>
                    <a:pt x="1414" y="946"/>
                    <a:pt x="1396" y="964"/>
                    <a:pt x="1373" y="964"/>
                  </a:cubicBezTo>
                  <a:lnTo>
                    <a:pt x="40" y="964"/>
                  </a:lnTo>
                  <a:close/>
                </a:path>
              </a:pathLst>
            </a:custGeom>
            <a:solidFill>
              <a:schemeClr val="bg1">
                <a:lumMod val="85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1159" tIns="20579" rIns="41159" bIns="20579" numCol="1" anchor="t" anchorCtr="0" compatLnSpc="1">
              <a:prstTxWarp prst="textNoShape">
                <a:avLst/>
              </a:prstTxWarp>
            </a:bodyPr>
            <a:lstStyle/>
            <a:p>
              <a:endParaRPr lang="id-ID" sz="1264">
                <a:latin typeface="Lato Light" charset="0"/>
              </a:endParaRPr>
            </a:p>
          </p:txBody>
        </p:sp>
        <p:sp>
          <p:nvSpPr>
            <p:cNvPr id="23" name="Rectangle 50"/>
            <p:cNvSpPr>
              <a:spLocks noChangeArrowheads="1"/>
            </p:cNvSpPr>
            <p:nvPr/>
          </p:nvSpPr>
          <p:spPr bwMode="auto">
            <a:xfrm>
              <a:off x="5898415" y="5054180"/>
              <a:ext cx="5654530" cy="103129"/>
            </a:xfrm>
            <a:prstGeom prst="rect">
              <a:avLst/>
            </a:prstGeom>
            <a:solidFill>
              <a:schemeClr val="bg1">
                <a:lumMod val="95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41159" tIns="20579" rIns="41159" bIns="20579" numCol="1" anchor="t" anchorCtr="0" compatLnSpc="1">
              <a:prstTxWarp prst="textNoShape">
                <a:avLst/>
              </a:prstTxWarp>
            </a:bodyPr>
            <a:lstStyle/>
            <a:p>
              <a:endParaRPr lang="id-ID" sz="1264">
                <a:latin typeface="Lato Light" charset="0"/>
              </a:endParaRPr>
            </a:p>
          </p:txBody>
        </p:sp>
        <p:sp>
          <p:nvSpPr>
            <p:cNvPr id="28" name="Freeform 51"/>
            <p:cNvSpPr>
              <a:spLocks/>
            </p:cNvSpPr>
            <p:nvPr/>
          </p:nvSpPr>
          <p:spPr bwMode="auto">
            <a:xfrm>
              <a:off x="8318101" y="5054180"/>
              <a:ext cx="811932" cy="58010"/>
            </a:xfrm>
            <a:custGeom>
              <a:avLst/>
              <a:gdLst>
                <a:gd name="T0" fmla="*/ 0 w 252"/>
                <a:gd name="T1" fmla="*/ 0 h 18"/>
                <a:gd name="T2" fmla="*/ 22 w 252"/>
                <a:gd name="T3" fmla="*/ 18 h 18"/>
                <a:gd name="T4" fmla="*/ 230 w 252"/>
                <a:gd name="T5" fmla="*/ 18 h 18"/>
                <a:gd name="T6" fmla="*/ 252 w 252"/>
                <a:gd name="T7" fmla="*/ 0 h 18"/>
                <a:gd name="T8" fmla="*/ 0 w 252"/>
                <a:gd name="T9" fmla="*/ 0 h 18"/>
              </a:gdLst>
              <a:ahLst/>
              <a:cxnLst>
                <a:cxn ang="0">
                  <a:pos x="T0" y="T1"/>
                </a:cxn>
                <a:cxn ang="0">
                  <a:pos x="T2" y="T3"/>
                </a:cxn>
                <a:cxn ang="0">
                  <a:pos x="T4" y="T5"/>
                </a:cxn>
                <a:cxn ang="0">
                  <a:pos x="T6" y="T7"/>
                </a:cxn>
                <a:cxn ang="0">
                  <a:pos x="T8" y="T9"/>
                </a:cxn>
              </a:cxnLst>
              <a:rect l="0" t="0" r="r" b="b"/>
              <a:pathLst>
                <a:path w="252" h="18">
                  <a:moveTo>
                    <a:pt x="0" y="0"/>
                  </a:moveTo>
                  <a:cubicBezTo>
                    <a:pt x="2" y="10"/>
                    <a:pt x="11" y="18"/>
                    <a:pt x="22" y="18"/>
                  </a:cubicBezTo>
                  <a:cubicBezTo>
                    <a:pt x="230" y="18"/>
                    <a:pt x="230" y="18"/>
                    <a:pt x="230" y="18"/>
                  </a:cubicBezTo>
                  <a:cubicBezTo>
                    <a:pt x="241" y="18"/>
                    <a:pt x="250" y="10"/>
                    <a:pt x="252" y="0"/>
                  </a:cubicBezTo>
                  <a:lnTo>
                    <a:pt x="0" y="0"/>
                  </a:lnTo>
                  <a:close/>
                </a:path>
              </a:pathLst>
            </a:custGeom>
            <a:solidFill>
              <a:srgbClr val="B3B4B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1159" tIns="20579" rIns="41159" bIns="20579" numCol="1" anchor="t" anchorCtr="0" compatLnSpc="1">
              <a:prstTxWarp prst="textNoShape">
                <a:avLst/>
              </a:prstTxWarp>
            </a:bodyPr>
            <a:lstStyle/>
            <a:p>
              <a:endParaRPr lang="id-ID" sz="1264">
                <a:latin typeface="Lato Light" charset="0"/>
              </a:endParaRPr>
            </a:p>
          </p:txBody>
        </p:sp>
        <p:sp>
          <p:nvSpPr>
            <p:cNvPr id="29" name="Rectangle 52"/>
            <p:cNvSpPr>
              <a:spLocks noChangeArrowheads="1"/>
            </p:cNvSpPr>
            <p:nvPr/>
          </p:nvSpPr>
          <p:spPr bwMode="auto">
            <a:xfrm>
              <a:off x="6623354" y="2189119"/>
              <a:ext cx="4249758" cy="2684587"/>
            </a:xfrm>
            <a:prstGeom prst="rect">
              <a:avLst/>
            </a:prstGeom>
            <a:solidFill>
              <a:schemeClr val="bg1">
                <a:lumMod val="95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41159" tIns="20579" rIns="41159" bIns="20579" numCol="1" anchor="t" anchorCtr="0" compatLnSpc="1">
              <a:prstTxWarp prst="textNoShape">
                <a:avLst/>
              </a:prstTxWarp>
            </a:bodyPr>
            <a:lstStyle/>
            <a:p>
              <a:endParaRPr lang="id-ID" sz="1264">
                <a:latin typeface="Lato Light" charset="0"/>
              </a:endParaRPr>
            </a:p>
          </p:txBody>
        </p:sp>
        <p:sp>
          <p:nvSpPr>
            <p:cNvPr id="30" name="Oval 54"/>
            <p:cNvSpPr>
              <a:spLocks noChangeArrowheads="1"/>
            </p:cNvSpPr>
            <p:nvPr/>
          </p:nvSpPr>
          <p:spPr bwMode="auto">
            <a:xfrm>
              <a:off x="8720847" y="2076321"/>
              <a:ext cx="48330" cy="48343"/>
            </a:xfrm>
            <a:prstGeom prst="ellipse">
              <a:avLst/>
            </a:prstGeom>
            <a:solidFill>
              <a:srgbClr val="2C2C2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1159" tIns="20579" rIns="41159" bIns="20579" numCol="1" anchor="t" anchorCtr="0" compatLnSpc="1">
              <a:prstTxWarp prst="textNoShape">
                <a:avLst/>
              </a:prstTxWarp>
            </a:bodyPr>
            <a:lstStyle/>
            <a:p>
              <a:endParaRPr lang="id-ID" sz="1264">
                <a:latin typeface="Lato Light" charset="0"/>
              </a:endParaRPr>
            </a:p>
          </p:txBody>
        </p:sp>
        <p:sp>
          <p:nvSpPr>
            <p:cNvPr id="31" name="Oval 55"/>
            <p:cNvSpPr>
              <a:spLocks noChangeArrowheads="1"/>
            </p:cNvSpPr>
            <p:nvPr/>
          </p:nvSpPr>
          <p:spPr bwMode="auto">
            <a:xfrm>
              <a:off x="8720847" y="2073099"/>
              <a:ext cx="48330" cy="45119"/>
            </a:xfrm>
            <a:prstGeom prst="ellipse">
              <a:avLst/>
            </a:prstGeom>
            <a:solidFill>
              <a:srgbClr val="0A0A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1159" tIns="20579" rIns="41159" bIns="20579" numCol="1" anchor="t" anchorCtr="0" compatLnSpc="1">
              <a:prstTxWarp prst="textNoShape">
                <a:avLst/>
              </a:prstTxWarp>
            </a:bodyPr>
            <a:lstStyle/>
            <a:p>
              <a:endParaRPr lang="id-ID" sz="1264">
                <a:latin typeface="Lato Light" charset="0"/>
              </a:endParaRPr>
            </a:p>
          </p:txBody>
        </p:sp>
        <p:sp>
          <p:nvSpPr>
            <p:cNvPr id="32" name="Oval 56"/>
            <p:cNvSpPr>
              <a:spLocks noChangeArrowheads="1"/>
            </p:cNvSpPr>
            <p:nvPr/>
          </p:nvSpPr>
          <p:spPr bwMode="auto">
            <a:xfrm>
              <a:off x="8730511" y="2079544"/>
              <a:ext cx="28999" cy="32228"/>
            </a:xfrm>
            <a:prstGeom prst="ellipse">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1159" tIns="20579" rIns="41159" bIns="20579" numCol="1" anchor="t" anchorCtr="0" compatLnSpc="1">
              <a:prstTxWarp prst="textNoShape">
                <a:avLst/>
              </a:prstTxWarp>
            </a:bodyPr>
            <a:lstStyle/>
            <a:p>
              <a:endParaRPr lang="id-ID" sz="1264">
                <a:latin typeface="Lato Light" charset="0"/>
              </a:endParaRPr>
            </a:p>
          </p:txBody>
        </p:sp>
        <p:sp>
          <p:nvSpPr>
            <p:cNvPr id="33" name="Oval 57"/>
            <p:cNvSpPr>
              <a:spLocks noChangeArrowheads="1"/>
            </p:cNvSpPr>
            <p:nvPr/>
          </p:nvSpPr>
          <p:spPr bwMode="auto">
            <a:xfrm>
              <a:off x="8736955" y="2089212"/>
              <a:ext cx="16111" cy="16115"/>
            </a:xfrm>
            <a:prstGeom prst="ellipse">
              <a:avLst/>
            </a:prstGeom>
            <a:solidFill>
              <a:srgbClr val="2C99B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1159" tIns="20579" rIns="41159" bIns="20579" numCol="1" anchor="t" anchorCtr="0" compatLnSpc="1">
              <a:prstTxWarp prst="textNoShape">
                <a:avLst/>
              </a:prstTxWarp>
            </a:bodyPr>
            <a:lstStyle/>
            <a:p>
              <a:endParaRPr lang="id-ID" sz="1264">
                <a:latin typeface="Lato Light" charset="0"/>
              </a:endParaRPr>
            </a:p>
          </p:txBody>
        </p:sp>
        <p:sp>
          <p:nvSpPr>
            <p:cNvPr id="34" name="Freeform 58"/>
            <p:cNvSpPr>
              <a:spLocks/>
            </p:cNvSpPr>
            <p:nvPr/>
          </p:nvSpPr>
          <p:spPr bwMode="auto">
            <a:xfrm>
              <a:off x="8743399" y="2092436"/>
              <a:ext cx="3223" cy="6446"/>
            </a:xfrm>
            <a:custGeom>
              <a:avLst/>
              <a:gdLst>
                <a:gd name="T0" fmla="*/ 1 w 1"/>
                <a:gd name="T1" fmla="*/ 1 h 2"/>
                <a:gd name="T2" fmla="*/ 1 w 1"/>
                <a:gd name="T3" fmla="*/ 2 h 2"/>
                <a:gd name="T4" fmla="*/ 0 w 1"/>
                <a:gd name="T5" fmla="*/ 1 h 2"/>
                <a:gd name="T6" fmla="*/ 1 w 1"/>
                <a:gd name="T7" fmla="*/ 0 h 2"/>
                <a:gd name="T8" fmla="*/ 1 w 1"/>
                <a:gd name="T9" fmla="*/ 1 h 2"/>
              </a:gdLst>
              <a:ahLst/>
              <a:cxnLst>
                <a:cxn ang="0">
                  <a:pos x="T0" y="T1"/>
                </a:cxn>
                <a:cxn ang="0">
                  <a:pos x="T2" y="T3"/>
                </a:cxn>
                <a:cxn ang="0">
                  <a:pos x="T4" y="T5"/>
                </a:cxn>
                <a:cxn ang="0">
                  <a:pos x="T6" y="T7"/>
                </a:cxn>
                <a:cxn ang="0">
                  <a:pos x="T8" y="T9"/>
                </a:cxn>
              </a:cxnLst>
              <a:rect l="0" t="0" r="r" b="b"/>
              <a:pathLst>
                <a:path w="1" h="2">
                  <a:moveTo>
                    <a:pt x="1" y="1"/>
                  </a:moveTo>
                  <a:lnTo>
                    <a:pt x="1" y="2"/>
                  </a:lnTo>
                  <a:lnTo>
                    <a:pt x="0" y="1"/>
                  </a:lnTo>
                  <a:lnTo>
                    <a:pt x="1" y="0"/>
                  </a:lnTo>
                  <a:lnTo>
                    <a:pt x="1" y="1"/>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1159" tIns="20579" rIns="41159" bIns="20579" numCol="1" anchor="t" anchorCtr="0" compatLnSpc="1">
              <a:prstTxWarp prst="textNoShape">
                <a:avLst/>
              </a:prstTxWarp>
            </a:bodyPr>
            <a:lstStyle/>
            <a:p>
              <a:endParaRPr lang="id-ID" sz="1264">
                <a:latin typeface="Lato Light" charset="0"/>
              </a:endParaRPr>
            </a:p>
          </p:txBody>
        </p:sp>
      </p:grpSp>
      <p:pic>
        <p:nvPicPr>
          <p:cNvPr id="7" name="Picture Placeholder 6"/>
          <p:cNvPicPr>
            <a:picLocks noGrp="1" noChangeAspect="1"/>
          </p:cNvPicPr>
          <p:nvPr>
            <p:ph type="pic" sz="quarter" idx="22"/>
          </p:nvPr>
        </p:nvPicPr>
        <p:blipFill>
          <a:blip r:embed="rId3">
            <a:extLst>
              <a:ext uri="{28A0092B-C50C-407E-A947-70E740481C1C}">
                <a14:useLocalDpi xmlns:a14="http://schemas.microsoft.com/office/drawing/2010/main" val="0"/>
              </a:ext>
            </a:extLst>
          </a:blip>
          <a:stretch>
            <a:fillRect/>
          </a:stretch>
        </p:blipFill>
        <p:spPr>
          <a:xfrm>
            <a:off x="5942959" y="892871"/>
            <a:ext cx="7058666" cy="5133975"/>
          </a:xfrm>
        </p:spPr>
      </p:pic>
    </p:spTree>
    <p:extLst>
      <p:ext uri="{BB962C8B-B14F-4D97-AF65-F5344CB8AC3E}">
        <p14:creationId xmlns:p14="http://schemas.microsoft.com/office/powerpoint/2010/main" val="594869402"/>
      </p:ext>
    </p:extLst>
  </p:cSld>
  <p:clrMapOvr>
    <a:masterClrMapping/>
  </p:clrMapOvr>
  <mc:AlternateContent xmlns:mc="http://schemas.openxmlformats.org/markup-compatibility/2006" xmlns:p14="http://schemas.microsoft.com/office/powerpoint/2010/main">
    <mc:Choice Requires="p14">
      <p:transition spd="slow" p14:dur="1250" advClick="0">
        <p14:switch dir="r"/>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ppt_x"/>
                                          </p:val>
                                        </p:tav>
                                        <p:tav tm="100000">
                                          <p:val>
                                            <p:strVal val="#ppt_x"/>
                                          </p:val>
                                        </p:tav>
                                      </p:tavLst>
                                    </p:anim>
                                    <p:anim calcmode="lin" valueType="num">
                                      <p:cBhvr additive="base">
                                        <p:cTn id="8" dur="500" fill="hold"/>
                                        <p:tgtEl>
                                          <p:spTgt spid="18"/>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5"/>
                                        </p:tgtEl>
                                        <p:attrNameLst>
                                          <p:attrName>style.visibility</p:attrName>
                                        </p:attrNameLst>
                                      </p:cBhvr>
                                      <p:to>
                                        <p:strVal val="visible"/>
                                      </p:to>
                                    </p:set>
                                    <p:anim calcmode="lin" valueType="num">
                                      <p:cBhvr additive="base">
                                        <p:cTn id="11" dur="500" fill="hold"/>
                                        <p:tgtEl>
                                          <p:spTgt spid="55"/>
                                        </p:tgtEl>
                                        <p:attrNameLst>
                                          <p:attrName>ppt_x</p:attrName>
                                        </p:attrNameLst>
                                      </p:cBhvr>
                                      <p:tavLst>
                                        <p:tav tm="0">
                                          <p:val>
                                            <p:strVal val="#ppt_x"/>
                                          </p:val>
                                        </p:tav>
                                        <p:tav tm="100000">
                                          <p:val>
                                            <p:strVal val="#ppt_x"/>
                                          </p:val>
                                        </p:tav>
                                      </p:tavLst>
                                    </p:anim>
                                    <p:anim calcmode="lin" valueType="num">
                                      <p:cBhvr additive="base">
                                        <p:cTn id="12" dur="500" fill="hold"/>
                                        <p:tgtEl>
                                          <p:spTgt spid="55"/>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58"/>
                                        </p:tgtEl>
                                        <p:attrNameLst>
                                          <p:attrName>style.visibility</p:attrName>
                                        </p:attrNameLst>
                                      </p:cBhvr>
                                      <p:to>
                                        <p:strVal val="visible"/>
                                      </p:to>
                                    </p:set>
                                    <p:anim calcmode="lin" valueType="num">
                                      <p:cBhvr additive="base">
                                        <p:cTn id="15" dur="500" fill="hold"/>
                                        <p:tgtEl>
                                          <p:spTgt spid="58"/>
                                        </p:tgtEl>
                                        <p:attrNameLst>
                                          <p:attrName>ppt_x</p:attrName>
                                        </p:attrNameLst>
                                      </p:cBhvr>
                                      <p:tavLst>
                                        <p:tav tm="0">
                                          <p:val>
                                            <p:strVal val="#ppt_x"/>
                                          </p:val>
                                        </p:tav>
                                        <p:tav tm="100000">
                                          <p:val>
                                            <p:strVal val="#ppt_x"/>
                                          </p:val>
                                        </p:tav>
                                      </p:tavLst>
                                    </p:anim>
                                    <p:anim calcmode="lin" valueType="num">
                                      <p:cBhvr additive="base">
                                        <p:cTn id="16" dur="500" fill="hold"/>
                                        <p:tgtEl>
                                          <p:spTgt spid="58"/>
                                        </p:tgtEl>
                                        <p:attrNameLst>
                                          <p:attrName>ppt_y</p:attrName>
                                        </p:attrNameLst>
                                      </p:cBhvr>
                                      <p:tavLst>
                                        <p:tav tm="0">
                                          <p:val>
                                            <p:strVal val="1+#ppt_h/2"/>
                                          </p:val>
                                        </p:tav>
                                        <p:tav tm="100000">
                                          <p:val>
                                            <p:strVal val="#ppt_y"/>
                                          </p:val>
                                        </p:tav>
                                      </p:tavLst>
                                    </p:anim>
                                  </p:childTnLst>
                                </p:cTn>
                              </p:par>
                            </p:childTnLst>
                          </p:cTn>
                        </p:par>
                        <p:par>
                          <p:cTn id="17" fill="hold">
                            <p:stCondLst>
                              <p:cond delay="500"/>
                            </p:stCondLst>
                            <p:childTnLst>
                              <p:par>
                                <p:cTn id="18" presetID="14" presetClass="entr" presetSubtype="10" fill="hold" nodeType="after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randombar(horizontal)">
                                      <p:cBhvr>
                                        <p:cTn id="2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Hexagon 4"/>
          <p:cNvSpPr/>
          <p:nvPr/>
        </p:nvSpPr>
        <p:spPr>
          <a:xfrm rot="5400000">
            <a:off x="1473933" y="1997145"/>
            <a:ext cx="2356556" cy="2031515"/>
          </a:xfrm>
          <a:prstGeom prst="hexagon">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64" dirty="0">
              <a:latin typeface="Lato Light" charset="0"/>
            </a:endParaRPr>
          </a:p>
        </p:txBody>
      </p:sp>
      <p:sp>
        <p:nvSpPr>
          <p:cNvPr id="59" name="Rectangle 58"/>
          <p:cNvSpPr/>
          <p:nvPr/>
        </p:nvSpPr>
        <p:spPr>
          <a:xfrm>
            <a:off x="1873913" y="4423635"/>
            <a:ext cx="1579450" cy="311902"/>
          </a:xfrm>
          <a:prstGeom prst="rect">
            <a:avLst/>
          </a:prstGeom>
          <a:noFill/>
          <a:ln w="571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64" dirty="0">
              <a:latin typeface="Lato Light" charset="0"/>
            </a:endParaRPr>
          </a:p>
        </p:txBody>
      </p:sp>
      <p:sp>
        <p:nvSpPr>
          <p:cNvPr id="60" name="TextBox 59"/>
          <p:cNvSpPr txBox="1"/>
          <p:nvPr/>
        </p:nvSpPr>
        <p:spPr>
          <a:xfrm>
            <a:off x="2106653" y="4443091"/>
            <a:ext cx="1111203" cy="286360"/>
          </a:xfrm>
          <a:prstGeom prst="rect">
            <a:avLst/>
          </a:prstGeom>
          <a:noFill/>
        </p:spPr>
        <p:txBody>
          <a:bodyPr wrap="none" rtlCol="0" anchor="ctr" anchorCtr="0">
            <a:spAutoFit/>
          </a:bodyPr>
          <a:lstStyle/>
          <a:p>
            <a:pPr algn="ctr"/>
            <a:r>
              <a:rPr lang="en-US" sz="1261" b="1" dirty="0">
                <a:solidFill>
                  <a:schemeClr val="tx2"/>
                </a:solidFill>
                <a:latin typeface="Lato Black" charset="0"/>
                <a:ea typeface="Lato Black" charset="0"/>
                <a:cs typeface="Lato Black" charset="0"/>
              </a:rPr>
              <a:t>Majid Hajian</a:t>
            </a:r>
          </a:p>
        </p:txBody>
      </p:sp>
      <p:sp>
        <p:nvSpPr>
          <p:cNvPr id="13" name="TextBox 12"/>
          <p:cNvSpPr txBox="1"/>
          <p:nvPr/>
        </p:nvSpPr>
        <p:spPr>
          <a:xfrm>
            <a:off x="4312453" y="2296405"/>
            <a:ext cx="2762295" cy="674159"/>
          </a:xfrm>
          <a:prstGeom prst="rect">
            <a:avLst/>
          </a:prstGeom>
          <a:noFill/>
        </p:spPr>
        <p:txBody>
          <a:bodyPr wrap="none" rtlCol="0">
            <a:spAutoFit/>
          </a:bodyPr>
          <a:lstStyle/>
          <a:p>
            <a:r>
              <a:rPr lang="en-US" sz="3781" b="1" dirty="0" smtClean="0">
                <a:solidFill>
                  <a:schemeClr val="tx2"/>
                </a:solidFill>
                <a:latin typeface="Lato Black" charset="0"/>
                <a:ea typeface="Lato Black" charset="0"/>
                <a:cs typeface="Lato Black" charset="0"/>
              </a:rPr>
              <a:t>ABOUT ME</a:t>
            </a:r>
            <a:endParaRPr lang="en-US" sz="3781" b="1" dirty="0">
              <a:solidFill>
                <a:schemeClr val="tx2"/>
              </a:solidFill>
              <a:latin typeface="Lato Black" charset="0"/>
              <a:ea typeface="Lato Black" charset="0"/>
              <a:cs typeface="Lato Black" charset="0"/>
            </a:endParaRPr>
          </a:p>
        </p:txBody>
      </p:sp>
      <p:cxnSp>
        <p:nvCxnSpPr>
          <p:cNvPr id="15" name="Straight Connector 14"/>
          <p:cNvCxnSpPr/>
          <p:nvPr/>
        </p:nvCxnSpPr>
        <p:spPr>
          <a:xfrm>
            <a:off x="4342568" y="2147300"/>
            <a:ext cx="536955"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Subtitle 2"/>
          <p:cNvSpPr txBox="1">
            <a:spLocks/>
          </p:cNvSpPr>
          <p:nvPr/>
        </p:nvSpPr>
        <p:spPr>
          <a:xfrm>
            <a:off x="4198666" y="3301811"/>
            <a:ext cx="6466361" cy="1121824"/>
          </a:xfrm>
          <a:prstGeom prst="rect">
            <a:avLst/>
          </a:prstGeom>
        </p:spPr>
        <p:txBody>
          <a:bodyPr vert="horz" wrap="square" lIns="97896" tIns="48948" rIns="97896" bIns="48948"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marL="171450" indent="-171450" algn="just">
              <a:lnSpc>
                <a:spcPts val="1819"/>
              </a:lnSpc>
              <a:buFontTx/>
              <a:buChar char="-"/>
            </a:pPr>
            <a:r>
              <a:rPr lang="en-US" sz="1080" b="1" dirty="0">
                <a:solidFill>
                  <a:schemeClr val="tx1"/>
                </a:solidFill>
                <a:latin typeface="Lato Light" charset="0"/>
                <a:ea typeface="Lato Light" charset="0"/>
                <a:cs typeface="Lato Light" charset="0"/>
              </a:rPr>
              <a:t>Passionate </a:t>
            </a:r>
            <a:r>
              <a:rPr lang="en-US" sz="1080" b="1" dirty="0" smtClean="0">
                <a:solidFill>
                  <a:schemeClr val="tx1"/>
                </a:solidFill>
                <a:latin typeface="Lato Light" charset="0"/>
                <a:ea typeface="Lato Light" charset="0"/>
                <a:cs typeface="Lato Light" charset="0"/>
              </a:rPr>
              <a:t>web developer</a:t>
            </a:r>
            <a:endParaRPr lang="en-US" sz="1080" b="1" dirty="0">
              <a:solidFill>
                <a:schemeClr val="tx1"/>
              </a:solidFill>
              <a:latin typeface="Lato Light" charset="0"/>
              <a:ea typeface="Lato Light" charset="0"/>
              <a:cs typeface="Lato Light" charset="0"/>
            </a:endParaRPr>
          </a:p>
          <a:p>
            <a:pPr marL="171450" indent="-171450" algn="just">
              <a:lnSpc>
                <a:spcPts val="1819"/>
              </a:lnSpc>
              <a:buFontTx/>
              <a:buChar char="-"/>
            </a:pPr>
            <a:r>
              <a:rPr lang="en-US" sz="1080" b="1" dirty="0">
                <a:solidFill>
                  <a:schemeClr val="tx1"/>
                </a:solidFill>
                <a:latin typeface="Lato Light" charset="0"/>
                <a:ea typeface="Lato Light" charset="0"/>
                <a:cs typeface="Lato Light" charset="0"/>
              </a:rPr>
              <a:t>Open Source </a:t>
            </a:r>
            <a:r>
              <a:rPr lang="en-US" sz="1080" b="1" dirty="0" smtClean="0">
                <a:solidFill>
                  <a:schemeClr val="tx1"/>
                </a:solidFill>
                <a:latin typeface="Lato Light" charset="0"/>
                <a:ea typeface="Lato Light" charset="0"/>
                <a:cs typeface="Lato Light" charset="0"/>
              </a:rPr>
              <a:t>lover and contributor</a:t>
            </a:r>
            <a:endParaRPr lang="en-US" sz="1080" b="1" dirty="0">
              <a:solidFill>
                <a:schemeClr val="tx1"/>
              </a:solidFill>
              <a:latin typeface="Lato Light" charset="0"/>
              <a:ea typeface="Lato Light" charset="0"/>
              <a:cs typeface="Lato Light" charset="0"/>
            </a:endParaRPr>
          </a:p>
          <a:p>
            <a:pPr marL="171450" indent="-171450" algn="just">
              <a:lnSpc>
                <a:spcPts val="1819"/>
              </a:lnSpc>
              <a:buFontTx/>
              <a:buChar char="-"/>
            </a:pPr>
            <a:r>
              <a:rPr lang="en-US" sz="1080" b="1" dirty="0">
                <a:solidFill>
                  <a:schemeClr val="tx1"/>
                </a:solidFill>
                <a:latin typeface="Lato Light" charset="0"/>
                <a:ea typeface="Lato Light" charset="0"/>
                <a:cs typeface="Lato Light" charset="0"/>
              </a:rPr>
              <a:t>Public speaker, Organizer</a:t>
            </a:r>
          </a:p>
          <a:p>
            <a:pPr marL="171450" indent="-171450" algn="just">
              <a:lnSpc>
                <a:spcPts val="1819"/>
              </a:lnSpc>
              <a:buFontTx/>
              <a:buChar char="-"/>
            </a:pPr>
            <a:r>
              <a:rPr lang="en-US" sz="1080" b="1" dirty="0" err="1">
                <a:solidFill>
                  <a:schemeClr val="tx1"/>
                </a:solidFill>
                <a:latin typeface="Lato Light" charset="0"/>
                <a:ea typeface="Lato Light" charset="0"/>
                <a:cs typeface="Lato Light" charset="0"/>
              </a:rPr>
              <a:t>PacktPub</a:t>
            </a:r>
            <a:r>
              <a:rPr lang="en-US" sz="1080" b="1" dirty="0">
                <a:solidFill>
                  <a:schemeClr val="tx1"/>
                </a:solidFill>
                <a:latin typeface="Lato Light" charset="0"/>
                <a:ea typeface="Lato Light" charset="0"/>
                <a:cs typeface="Lato Light" charset="0"/>
              </a:rPr>
              <a:t> Instructor </a:t>
            </a:r>
            <a:endParaRPr lang="en-US" sz="1080" b="1" dirty="0" smtClean="0">
              <a:solidFill>
                <a:schemeClr val="tx1"/>
              </a:solidFill>
              <a:latin typeface="Lato Light" charset="0"/>
              <a:ea typeface="Lato Light" charset="0"/>
              <a:cs typeface="Lato Light" charset="0"/>
            </a:endParaRPr>
          </a:p>
        </p:txBody>
      </p:sp>
      <p:pic>
        <p:nvPicPr>
          <p:cNvPr id="4" name="Picture Placeholder 3"/>
          <p:cNvPicPr>
            <a:picLocks noGrp="1" noChangeAspect="1"/>
          </p:cNvPicPr>
          <p:nvPr>
            <p:ph type="pic" sz="quarter" idx="18"/>
          </p:nvPr>
        </p:nvPicPr>
        <p:blipFill>
          <a:blip r:embed="rId3">
            <a:extLst>
              <a:ext uri="{28A0092B-C50C-407E-A947-70E740481C1C}">
                <a14:useLocalDpi xmlns:a14="http://schemas.microsoft.com/office/drawing/2010/main" val="0"/>
              </a:ext>
            </a:extLst>
          </a:blip>
          <a:srcRect t="3705" b="3705"/>
          <a:stretch>
            <a:fillRect/>
          </a:stretch>
        </p:blipFill>
        <p:spPr>
          <a:xfrm>
            <a:off x="1538288" y="1828800"/>
            <a:ext cx="2247900" cy="2355850"/>
          </a:xfrm>
        </p:spPr>
      </p:pic>
      <p:sp>
        <p:nvSpPr>
          <p:cNvPr id="11" name="Shape 2872"/>
          <p:cNvSpPr/>
          <p:nvPr/>
        </p:nvSpPr>
        <p:spPr>
          <a:xfrm>
            <a:off x="8784136" y="1977610"/>
            <a:ext cx="1985907" cy="1985907"/>
          </a:xfrm>
          <a:custGeom>
            <a:avLst/>
            <a:gdLst/>
            <a:ahLst/>
            <a:cxnLst>
              <a:cxn ang="0">
                <a:pos x="wd2" y="hd2"/>
              </a:cxn>
              <a:cxn ang="5400000">
                <a:pos x="wd2" y="hd2"/>
              </a:cxn>
              <a:cxn ang="10800000">
                <a:pos x="wd2" y="hd2"/>
              </a:cxn>
              <a:cxn ang="16200000">
                <a:pos x="wd2" y="hd2"/>
              </a:cxn>
            </a:cxnLst>
            <a:rect l="0" t="0" r="r" b="b"/>
            <a:pathLst>
              <a:path w="21600" h="21600" extrusionOk="0">
                <a:moveTo>
                  <a:pt x="20618" y="19636"/>
                </a:moveTo>
                <a:cubicBezTo>
                  <a:pt x="20618" y="20179"/>
                  <a:pt x="20178" y="20618"/>
                  <a:pt x="19636" y="20618"/>
                </a:cubicBezTo>
                <a:lnTo>
                  <a:pt x="1964" y="20618"/>
                </a:lnTo>
                <a:cubicBezTo>
                  <a:pt x="1422" y="20618"/>
                  <a:pt x="982" y="20179"/>
                  <a:pt x="982" y="19636"/>
                </a:cubicBezTo>
                <a:lnTo>
                  <a:pt x="982" y="1964"/>
                </a:lnTo>
                <a:cubicBezTo>
                  <a:pt x="982" y="1422"/>
                  <a:pt x="1422"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15929" y="7018"/>
                </a:moveTo>
                <a:cubicBezTo>
                  <a:pt x="15540" y="7246"/>
                  <a:pt x="15108" y="7411"/>
                  <a:pt x="14650" y="7499"/>
                </a:cubicBezTo>
                <a:cubicBezTo>
                  <a:pt x="14282" y="7114"/>
                  <a:pt x="13759" y="6874"/>
                  <a:pt x="13180" y="6874"/>
                </a:cubicBezTo>
                <a:cubicBezTo>
                  <a:pt x="12067" y="6874"/>
                  <a:pt x="11165" y="7762"/>
                  <a:pt x="11165" y="8856"/>
                </a:cubicBezTo>
                <a:cubicBezTo>
                  <a:pt x="11165" y="9011"/>
                  <a:pt x="11183" y="9162"/>
                  <a:pt x="11217" y="9308"/>
                </a:cubicBezTo>
                <a:cubicBezTo>
                  <a:pt x="9543" y="9225"/>
                  <a:pt x="8059" y="8436"/>
                  <a:pt x="7066" y="7236"/>
                </a:cubicBezTo>
                <a:cubicBezTo>
                  <a:pt x="6892" y="7529"/>
                  <a:pt x="6793" y="7870"/>
                  <a:pt x="6793" y="8233"/>
                </a:cubicBezTo>
                <a:cubicBezTo>
                  <a:pt x="6793" y="8921"/>
                  <a:pt x="7148" y="9528"/>
                  <a:pt x="7689" y="9883"/>
                </a:cubicBezTo>
                <a:cubicBezTo>
                  <a:pt x="7359" y="9873"/>
                  <a:pt x="7048" y="9784"/>
                  <a:pt x="6777" y="9635"/>
                </a:cubicBezTo>
                <a:cubicBezTo>
                  <a:pt x="6776" y="9644"/>
                  <a:pt x="6776" y="9652"/>
                  <a:pt x="6776" y="9660"/>
                </a:cubicBezTo>
                <a:cubicBezTo>
                  <a:pt x="6776" y="10621"/>
                  <a:pt x="7471" y="11422"/>
                  <a:pt x="8392" y="11604"/>
                </a:cubicBezTo>
                <a:cubicBezTo>
                  <a:pt x="8223" y="11650"/>
                  <a:pt x="8045" y="11673"/>
                  <a:pt x="7861" y="11673"/>
                </a:cubicBezTo>
                <a:cubicBezTo>
                  <a:pt x="7732" y="11673"/>
                  <a:pt x="7606" y="11661"/>
                  <a:pt x="7483" y="11638"/>
                </a:cubicBezTo>
                <a:cubicBezTo>
                  <a:pt x="7739" y="12426"/>
                  <a:pt x="8482" y="12999"/>
                  <a:pt x="9364" y="13015"/>
                </a:cubicBezTo>
                <a:cubicBezTo>
                  <a:pt x="8674" y="13547"/>
                  <a:pt x="7806" y="13863"/>
                  <a:pt x="6862" y="13863"/>
                </a:cubicBezTo>
                <a:cubicBezTo>
                  <a:pt x="6699" y="13863"/>
                  <a:pt x="6539" y="13855"/>
                  <a:pt x="6382" y="13837"/>
                </a:cubicBezTo>
                <a:cubicBezTo>
                  <a:pt x="7273" y="14398"/>
                  <a:pt x="8332" y="14727"/>
                  <a:pt x="9470" y="14727"/>
                </a:cubicBezTo>
                <a:cubicBezTo>
                  <a:pt x="13174" y="14727"/>
                  <a:pt x="15200" y="11706"/>
                  <a:pt x="15200" y="9086"/>
                </a:cubicBezTo>
                <a:cubicBezTo>
                  <a:pt x="15200" y="9000"/>
                  <a:pt x="15199" y="8914"/>
                  <a:pt x="15195" y="8829"/>
                </a:cubicBezTo>
                <a:cubicBezTo>
                  <a:pt x="15588" y="8550"/>
                  <a:pt x="15930" y="8201"/>
                  <a:pt x="16200" y="7804"/>
                </a:cubicBezTo>
                <a:cubicBezTo>
                  <a:pt x="15839" y="7960"/>
                  <a:pt x="15451" y="8067"/>
                  <a:pt x="15043" y="8115"/>
                </a:cubicBezTo>
                <a:cubicBezTo>
                  <a:pt x="15459" y="7870"/>
                  <a:pt x="15778" y="7482"/>
                  <a:pt x="15929" y="7018"/>
                </a:cubicBezTo>
              </a:path>
            </a:pathLst>
          </a:custGeom>
          <a:solidFill>
            <a:schemeClr val="accent5"/>
          </a:solidFill>
          <a:ln w="12700">
            <a:miter lim="400000"/>
          </a:ln>
        </p:spPr>
        <p:txBody>
          <a:bodyPr lIns="28575" tIns="28575" rIns="28575" bIns="28575" anchor="ctr"/>
          <a:lstStyle/>
          <a:p>
            <a:pPr defTabSz="34288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50"/>
          </a:p>
        </p:txBody>
      </p:sp>
      <p:sp>
        <p:nvSpPr>
          <p:cNvPr id="12" name="TextBox 11"/>
          <p:cNvSpPr txBox="1"/>
          <p:nvPr/>
        </p:nvSpPr>
        <p:spPr>
          <a:xfrm>
            <a:off x="9011445" y="4403805"/>
            <a:ext cx="1518365" cy="415627"/>
          </a:xfrm>
          <a:prstGeom prst="rect">
            <a:avLst/>
          </a:prstGeom>
          <a:noFill/>
        </p:spPr>
        <p:txBody>
          <a:bodyPr wrap="none" rtlCol="0" anchor="ctr" anchorCtr="0">
            <a:spAutoFit/>
          </a:bodyPr>
          <a:lstStyle/>
          <a:p>
            <a:pPr algn="ctr"/>
            <a:r>
              <a:rPr lang="en-US" sz="2101" b="1" dirty="0" smtClean="0">
                <a:solidFill>
                  <a:schemeClr val="tx2"/>
                </a:solidFill>
                <a:latin typeface="Lato Black" charset="0"/>
                <a:ea typeface="Lato Black" charset="0"/>
                <a:cs typeface="Lato Black" charset="0"/>
              </a:rPr>
              <a:t>@mhadaily</a:t>
            </a:r>
            <a:endParaRPr lang="en-US" sz="2101" b="1" dirty="0">
              <a:solidFill>
                <a:schemeClr val="tx2"/>
              </a:solidFill>
              <a:latin typeface="Lato Black" charset="0"/>
              <a:ea typeface="Lato Black" charset="0"/>
              <a:cs typeface="Lato Black" charset="0"/>
            </a:endParaRPr>
          </a:p>
        </p:txBody>
      </p:sp>
    </p:spTree>
    <p:extLst>
      <p:ext uri="{BB962C8B-B14F-4D97-AF65-F5344CB8AC3E}">
        <p14:creationId xmlns:p14="http://schemas.microsoft.com/office/powerpoint/2010/main" val="2036792874"/>
      </p:ext>
    </p:extLst>
  </p:cSld>
  <p:clrMapOvr>
    <a:masterClrMapping/>
  </p:clrMapOvr>
  <p:transition spd="slow" advClick="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9"/>
                                        </p:tgtEl>
                                        <p:attrNameLst>
                                          <p:attrName>style.visibility</p:attrName>
                                        </p:attrNameLst>
                                      </p:cBhvr>
                                      <p:to>
                                        <p:strVal val="visible"/>
                                      </p:to>
                                    </p:set>
                                    <p:anim calcmode="lin" valueType="num">
                                      <p:cBhvr additive="base">
                                        <p:cTn id="11" dur="500" fill="hold"/>
                                        <p:tgtEl>
                                          <p:spTgt spid="59"/>
                                        </p:tgtEl>
                                        <p:attrNameLst>
                                          <p:attrName>ppt_x</p:attrName>
                                        </p:attrNameLst>
                                      </p:cBhvr>
                                      <p:tavLst>
                                        <p:tav tm="0">
                                          <p:val>
                                            <p:strVal val="#ppt_x"/>
                                          </p:val>
                                        </p:tav>
                                        <p:tav tm="100000">
                                          <p:val>
                                            <p:strVal val="#ppt_x"/>
                                          </p:val>
                                        </p:tav>
                                      </p:tavLst>
                                    </p:anim>
                                    <p:anim calcmode="lin" valueType="num">
                                      <p:cBhvr additive="base">
                                        <p:cTn id="12" dur="500" fill="hold"/>
                                        <p:tgtEl>
                                          <p:spTgt spid="59"/>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60"/>
                                        </p:tgtEl>
                                        <p:attrNameLst>
                                          <p:attrName>style.visibility</p:attrName>
                                        </p:attrNameLst>
                                      </p:cBhvr>
                                      <p:to>
                                        <p:strVal val="visible"/>
                                      </p:to>
                                    </p:set>
                                    <p:anim calcmode="lin" valueType="num">
                                      <p:cBhvr additive="base">
                                        <p:cTn id="15" dur="500" fill="hold"/>
                                        <p:tgtEl>
                                          <p:spTgt spid="60"/>
                                        </p:tgtEl>
                                        <p:attrNameLst>
                                          <p:attrName>ppt_x</p:attrName>
                                        </p:attrNameLst>
                                      </p:cBhvr>
                                      <p:tavLst>
                                        <p:tav tm="0">
                                          <p:val>
                                            <p:strVal val="#ppt_x"/>
                                          </p:val>
                                        </p:tav>
                                        <p:tav tm="100000">
                                          <p:val>
                                            <p:strVal val="#ppt_x"/>
                                          </p:val>
                                        </p:tav>
                                      </p:tavLst>
                                    </p:anim>
                                    <p:anim calcmode="lin" valueType="num">
                                      <p:cBhvr additive="base">
                                        <p:cTn id="16" dur="500" fill="hold"/>
                                        <p:tgtEl>
                                          <p:spTgt spid="60"/>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500" fill="hold"/>
                                        <p:tgtEl>
                                          <p:spTgt spid="13"/>
                                        </p:tgtEl>
                                        <p:attrNameLst>
                                          <p:attrName>ppt_x</p:attrName>
                                        </p:attrNameLst>
                                      </p:cBhvr>
                                      <p:tavLst>
                                        <p:tav tm="0">
                                          <p:val>
                                            <p:strVal val="#ppt_x"/>
                                          </p:val>
                                        </p:tav>
                                        <p:tav tm="100000">
                                          <p:val>
                                            <p:strVal val="#ppt_x"/>
                                          </p:val>
                                        </p:tav>
                                      </p:tavLst>
                                    </p:anim>
                                    <p:anim calcmode="lin" valueType="num">
                                      <p:cBhvr additive="base">
                                        <p:cTn id="20" dur="500" fill="hold"/>
                                        <p:tgtEl>
                                          <p:spTgt spid="13"/>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5"/>
                                        </p:tgtEl>
                                        <p:attrNameLst>
                                          <p:attrName>style.visibility</p:attrName>
                                        </p:attrNameLst>
                                      </p:cBhvr>
                                      <p:to>
                                        <p:strVal val="visible"/>
                                      </p:to>
                                    </p:set>
                                    <p:anim calcmode="lin" valueType="num">
                                      <p:cBhvr additive="base">
                                        <p:cTn id="23" dur="500" fill="hold"/>
                                        <p:tgtEl>
                                          <p:spTgt spid="15"/>
                                        </p:tgtEl>
                                        <p:attrNameLst>
                                          <p:attrName>ppt_x</p:attrName>
                                        </p:attrNameLst>
                                      </p:cBhvr>
                                      <p:tavLst>
                                        <p:tav tm="0">
                                          <p:val>
                                            <p:strVal val="#ppt_x"/>
                                          </p:val>
                                        </p:tav>
                                        <p:tav tm="100000">
                                          <p:val>
                                            <p:strVal val="#ppt_x"/>
                                          </p:val>
                                        </p:tav>
                                      </p:tavLst>
                                    </p:anim>
                                    <p:anim calcmode="lin" valueType="num">
                                      <p:cBhvr additive="base">
                                        <p:cTn id="24" dur="500" fill="hold"/>
                                        <p:tgtEl>
                                          <p:spTgt spid="15"/>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anim calcmode="lin" valueType="num">
                                      <p:cBhvr additive="base">
                                        <p:cTn id="27" dur="500" fill="hold"/>
                                        <p:tgtEl>
                                          <p:spTgt spid="16"/>
                                        </p:tgtEl>
                                        <p:attrNameLst>
                                          <p:attrName>ppt_x</p:attrName>
                                        </p:attrNameLst>
                                      </p:cBhvr>
                                      <p:tavLst>
                                        <p:tav tm="0">
                                          <p:val>
                                            <p:strVal val="#ppt_x"/>
                                          </p:val>
                                        </p:tav>
                                        <p:tav tm="100000">
                                          <p:val>
                                            <p:strVal val="#ppt_x"/>
                                          </p:val>
                                        </p:tav>
                                      </p:tavLst>
                                    </p:anim>
                                    <p:anim calcmode="lin" valueType="num">
                                      <p:cBhvr additive="base">
                                        <p:cTn id="28" dur="500" fill="hold"/>
                                        <p:tgtEl>
                                          <p:spTgt spid="16"/>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anim calcmode="lin" valueType="num">
                                      <p:cBhvr additive="base">
                                        <p:cTn id="31" dur="500" fill="hold"/>
                                        <p:tgtEl>
                                          <p:spTgt spid="11"/>
                                        </p:tgtEl>
                                        <p:attrNameLst>
                                          <p:attrName>ppt_x</p:attrName>
                                        </p:attrNameLst>
                                      </p:cBhvr>
                                      <p:tavLst>
                                        <p:tav tm="0">
                                          <p:val>
                                            <p:strVal val="#ppt_x"/>
                                          </p:val>
                                        </p:tav>
                                        <p:tav tm="100000">
                                          <p:val>
                                            <p:strVal val="#ppt_x"/>
                                          </p:val>
                                        </p:tav>
                                      </p:tavLst>
                                    </p:anim>
                                    <p:anim calcmode="lin" valueType="num">
                                      <p:cBhvr additive="base">
                                        <p:cTn id="32" dur="500" fill="hold"/>
                                        <p:tgtEl>
                                          <p:spTgt spid="11"/>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anim calcmode="lin" valueType="num">
                                      <p:cBhvr additive="base">
                                        <p:cTn id="35" dur="500" fill="hold"/>
                                        <p:tgtEl>
                                          <p:spTgt spid="12"/>
                                        </p:tgtEl>
                                        <p:attrNameLst>
                                          <p:attrName>ppt_x</p:attrName>
                                        </p:attrNameLst>
                                      </p:cBhvr>
                                      <p:tavLst>
                                        <p:tav tm="0">
                                          <p:val>
                                            <p:strVal val="#ppt_x"/>
                                          </p:val>
                                        </p:tav>
                                        <p:tav tm="100000">
                                          <p:val>
                                            <p:strVal val="#ppt_x"/>
                                          </p:val>
                                        </p:tav>
                                      </p:tavLst>
                                    </p:anim>
                                    <p:anim calcmode="lin" valueType="num">
                                      <p:cBhvr additive="base">
                                        <p:cTn id="36"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9" grpId="0" animBg="1"/>
      <p:bldP spid="60" grpId="0"/>
      <p:bldP spid="13" grpId="0"/>
      <p:bldP spid="16" grpId="0"/>
      <p:bldP spid="11" grpId="0" animBg="1"/>
      <p:bldP spid="1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52954" y="2089922"/>
            <a:ext cx="5830932" cy="4768078"/>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089922"/>
            <a:ext cx="3948170" cy="4768078"/>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83649" y="2089922"/>
            <a:ext cx="5021250" cy="4768078"/>
          </a:xfrm>
          <a:prstGeom prst="rect">
            <a:avLst/>
          </a:prstGeom>
        </p:spPr>
      </p:pic>
      <p:sp>
        <p:nvSpPr>
          <p:cNvPr id="11" name="TextBox 10"/>
          <p:cNvSpPr txBox="1"/>
          <p:nvPr/>
        </p:nvSpPr>
        <p:spPr>
          <a:xfrm>
            <a:off x="772573" y="1138505"/>
            <a:ext cx="1660459" cy="651078"/>
          </a:xfrm>
          <a:prstGeom prst="rect">
            <a:avLst/>
          </a:prstGeom>
          <a:noFill/>
        </p:spPr>
        <p:txBody>
          <a:bodyPr wrap="none" lIns="41150" tIns="20575" rIns="41150" bIns="20575" rtlCol="0">
            <a:spAutoFit/>
          </a:bodyPr>
          <a:lstStyle/>
          <a:p>
            <a:pPr algn="ctr"/>
            <a:r>
              <a:rPr lang="en-US" sz="3961" b="1" smtClean="0">
                <a:solidFill>
                  <a:schemeClr val="tx2"/>
                </a:solidFill>
                <a:latin typeface="Lato" charset="0"/>
                <a:ea typeface="Lato" charset="0"/>
                <a:cs typeface="Lato" charset="0"/>
              </a:rPr>
              <a:t>DUMB</a:t>
            </a:r>
            <a:endParaRPr lang="id-ID" sz="3961" b="1" dirty="0">
              <a:solidFill>
                <a:schemeClr val="tx2"/>
              </a:solidFill>
              <a:latin typeface="Lato" charset="0"/>
              <a:ea typeface="Lato" charset="0"/>
              <a:cs typeface="Lato" charset="0"/>
            </a:endParaRPr>
          </a:p>
        </p:txBody>
      </p:sp>
      <p:sp>
        <p:nvSpPr>
          <p:cNvPr id="12" name="TextBox 11"/>
          <p:cNvSpPr txBox="1"/>
          <p:nvPr/>
        </p:nvSpPr>
        <p:spPr>
          <a:xfrm>
            <a:off x="9468706" y="1138505"/>
            <a:ext cx="1825568" cy="651078"/>
          </a:xfrm>
          <a:prstGeom prst="rect">
            <a:avLst/>
          </a:prstGeom>
          <a:noFill/>
        </p:spPr>
        <p:txBody>
          <a:bodyPr wrap="none" lIns="41150" tIns="20575" rIns="41150" bIns="20575" rtlCol="0">
            <a:spAutoFit/>
          </a:bodyPr>
          <a:lstStyle/>
          <a:p>
            <a:pPr algn="ctr"/>
            <a:r>
              <a:rPr lang="en-US" sz="3961" b="1" smtClean="0">
                <a:solidFill>
                  <a:schemeClr val="tx2"/>
                </a:solidFill>
                <a:latin typeface="Lato" charset="0"/>
                <a:ea typeface="Lato" charset="0"/>
                <a:cs typeface="Lato" charset="0"/>
              </a:rPr>
              <a:t>SMART</a:t>
            </a:r>
            <a:endParaRPr lang="id-ID" sz="3961" b="1" dirty="0">
              <a:solidFill>
                <a:schemeClr val="tx2"/>
              </a:solidFill>
              <a:latin typeface="Lato" charset="0"/>
              <a:ea typeface="Lato" charset="0"/>
              <a:cs typeface="Lato" charset="0"/>
            </a:endParaRPr>
          </a:p>
        </p:txBody>
      </p:sp>
      <p:sp>
        <p:nvSpPr>
          <p:cNvPr id="13" name="TextBox 12"/>
          <p:cNvSpPr txBox="1"/>
          <p:nvPr/>
        </p:nvSpPr>
        <p:spPr>
          <a:xfrm>
            <a:off x="5864119" y="372118"/>
            <a:ext cx="714687" cy="651078"/>
          </a:xfrm>
          <a:prstGeom prst="rect">
            <a:avLst/>
          </a:prstGeom>
          <a:noFill/>
        </p:spPr>
        <p:txBody>
          <a:bodyPr wrap="none" lIns="41150" tIns="20575" rIns="41150" bIns="20575" rtlCol="0">
            <a:spAutoFit/>
          </a:bodyPr>
          <a:lstStyle/>
          <a:p>
            <a:pPr algn="ctr"/>
            <a:r>
              <a:rPr lang="en-US" sz="3961" b="1" dirty="0" smtClean="0">
                <a:solidFill>
                  <a:schemeClr val="tx2"/>
                </a:solidFill>
                <a:latin typeface="Lato" charset="0"/>
                <a:ea typeface="Lato" charset="0"/>
                <a:cs typeface="Lato" charset="0"/>
              </a:rPr>
              <a:t>VS</a:t>
            </a:r>
          </a:p>
        </p:txBody>
      </p:sp>
    </p:spTree>
    <p:extLst>
      <p:ext uri="{BB962C8B-B14F-4D97-AF65-F5344CB8AC3E}">
        <p14:creationId xmlns:p14="http://schemas.microsoft.com/office/powerpoint/2010/main" val="947151909"/>
      </p:ext>
    </p:extLst>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94663" y="0"/>
            <a:ext cx="2707996" cy="6858000"/>
          </a:xfrm>
          <a:prstGeom prst="rect">
            <a:avLst/>
          </a:prstGeom>
        </p:spPr>
      </p:pic>
      <p:sp>
        <p:nvSpPr>
          <p:cNvPr id="5" name="Rectangle 4"/>
          <p:cNvSpPr/>
          <p:nvPr/>
        </p:nvSpPr>
        <p:spPr>
          <a:xfrm>
            <a:off x="533399" y="2090172"/>
            <a:ext cx="7167564" cy="3785652"/>
          </a:xfrm>
          <a:prstGeom prst="rect">
            <a:avLst/>
          </a:prstGeom>
        </p:spPr>
        <p:txBody>
          <a:bodyPr wrap="square">
            <a:spAutoFit/>
          </a:bodyPr>
          <a:lstStyle/>
          <a:p>
            <a:r>
              <a:rPr lang="en-US" sz="2400" dirty="0">
                <a:latin typeface="Lato" charset="0"/>
                <a:ea typeface="Lato" charset="0"/>
                <a:cs typeface="Lato" charset="0"/>
              </a:rPr>
              <a:t>Lifecycle hooks are an important part of any serious component. You often need to know when your component is created, added to the DOM, updated, or destroyed. Lifecycle hooks are a window into how the library you’re using works behind-the-scenes, and as such tend to invoke feelings of trepidation or unease for newcomers</a:t>
            </a:r>
            <a:r>
              <a:rPr lang="en-US" sz="2400" dirty="0" smtClean="0">
                <a:latin typeface="Lato" charset="0"/>
                <a:ea typeface="Lato" charset="0"/>
                <a:cs typeface="Lato" charset="0"/>
              </a:rPr>
              <a:t>.</a:t>
            </a:r>
          </a:p>
          <a:p>
            <a:endParaRPr lang="en-US" sz="2400" dirty="0">
              <a:latin typeface="Lato" charset="0"/>
              <a:ea typeface="Lato" charset="0"/>
              <a:cs typeface="Lato" charset="0"/>
            </a:endParaRPr>
          </a:p>
          <a:p>
            <a:endParaRPr lang="en-US" sz="2400" dirty="0" smtClean="0">
              <a:latin typeface="Lato" charset="0"/>
              <a:ea typeface="Lato" charset="0"/>
              <a:cs typeface="Lato" charset="0"/>
            </a:endParaRPr>
          </a:p>
          <a:p>
            <a:pPr algn="ctr"/>
            <a:r>
              <a:rPr lang="en-US" sz="2400" dirty="0" smtClean="0">
                <a:latin typeface="Lato" charset="0"/>
                <a:ea typeface="Lato" charset="0"/>
                <a:cs typeface="Lato" charset="0"/>
              </a:rPr>
              <a:t>DEMO AFTER CLI</a:t>
            </a:r>
            <a:endParaRPr lang="en-US" sz="2400" dirty="0">
              <a:latin typeface="Lato" charset="0"/>
              <a:ea typeface="Lato" charset="0"/>
              <a:cs typeface="Lato" charset="0"/>
            </a:endParaRPr>
          </a:p>
        </p:txBody>
      </p:sp>
    </p:spTree>
    <p:extLst>
      <p:ext uri="{BB962C8B-B14F-4D97-AF65-F5344CB8AC3E}">
        <p14:creationId xmlns:p14="http://schemas.microsoft.com/office/powerpoint/2010/main" val="424572001"/>
      </p:ext>
    </p:extLst>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6330618" y="2682134"/>
            <a:ext cx="5685170" cy="1015663"/>
          </a:xfrm>
          <a:prstGeom prst="rect">
            <a:avLst/>
          </a:prstGeom>
          <a:noFill/>
        </p:spPr>
        <p:txBody>
          <a:bodyPr wrap="square" rtlCol="0">
            <a:spAutoFit/>
          </a:bodyPr>
          <a:lstStyle/>
          <a:p>
            <a:r>
              <a:rPr lang="en-US" sz="6000" b="1" dirty="0" smtClean="0">
                <a:solidFill>
                  <a:schemeClr val="tx2"/>
                </a:solidFill>
                <a:latin typeface="Lato Black" charset="0"/>
                <a:ea typeface="Lato Black" charset="0"/>
                <a:cs typeface="Lato Black" charset="0"/>
              </a:rPr>
              <a:t>CLI</a:t>
            </a:r>
            <a:endParaRPr lang="en-US" sz="6000" b="1" dirty="0">
              <a:solidFill>
                <a:schemeClr val="tx2"/>
              </a:solidFill>
              <a:latin typeface="Lato Black" charset="0"/>
              <a:ea typeface="Lato Black" charset="0"/>
              <a:cs typeface="Lato Black" charset="0"/>
            </a:endParaRPr>
          </a:p>
        </p:txBody>
      </p:sp>
      <p:sp>
        <p:nvSpPr>
          <p:cNvPr id="15" name="TextBox 14"/>
          <p:cNvSpPr txBox="1"/>
          <p:nvPr/>
        </p:nvSpPr>
        <p:spPr>
          <a:xfrm>
            <a:off x="6340656" y="1757209"/>
            <a:ext cx="1781257" cy="1034450"/>
          </a:xfrm>
          <a:prstGeom prst="rect">
            <a:avLst/>
          </a:prstGeom>
          <a:noFill/>
        </p:spPr>
        <p:txBody>
          <a:bodyPr wrap="none" rtlCol="0">
            <a:spAutoFit/>
          </a:bodyPr>
          <a:lstStyle/>
          <a:p>
            <a:r>
              <a:rPr lang="en-US" sz="6122" b="1" dirty="0" smtClean="0">
                <a:solidFill>
                  <a:schemeClr val="tx2"/>
                </a:solidFill>
                <a:latin typeface="Lato Black" charset="0"/>
                <a:ea typeface="Lato Black" charset="0"/>
                <a:cs typeface="Lato Black" charset="0"/>
              </a:rPr>
              <a:t>VUE</a:t>
            </a:r>
            <a:endParaRPr lang="en-US" sz="6122" b="1" dirty="0">
              <a:solidFill>
                <a:schemeClr val="tx2"/>
              </a:solidFill>
              <a:latin typeface="Lato Black" charset="0"/>
              <a:ea typeface="Lato Black" charset="0"/>
              <a:cs typeface="Lato Black" charset="0"/>
            </a:endParaRPr>
          </a:p>
        </p:txBody>
      </p:sp>
      <p:grpSp>
        <p:nvGrpSpPr>
          <p:cNvPr id="16" name="Group 15"/>
          <p:cNvGrpSpPr/>
          <p:nvPr/>
        </p:nvGrpSpPr>
        <p:grpSpPr>
          <a:xfrm>
            <a:off x="6397161" y="3936397"/>
            <a:ext cx="2257910" cy="102205"/>
            <a:chOff x="6927228" y="7552706"/>
            <a:chExt cx="5016271" cy="227062"/>
          </a:xfrm>
        </p:grpSpPr>
        <p:sp>
          <p:nvSpPr>
            <p:cNvPr id="17" name="Oval 16"/>
            <p:cNvSpPr>
              <a:spLocks noChangeAspect="1"/>
            </p:cNvSpPr>
            <p:nvPr/>
          </p:nvSpPr>
          <p:spPr>
            <a:xfrm rot="18861538">
              <a:off x="6927228" y="7711914"/>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64" dirty="0">
                <a:latin typeface="Lato Light" charset="0"/>
              </a:endParaRPr>
            </a:p>
          </p:txBody>
        </p:sp>
        <p:sp>
          <p:nvSpPr>
            <p:cNvPr id="25" name="Oval 24"/>
            <p:cNvSpPr>
              <a:spLocks noChangeAspect="1"/>
            </p:cNvSpPr>
            <p:nvPr/>
          </p:nvSpPr>
          <p:spPr>
            <a:xfrm rot="18861538">
              <a:off x="7142741" y="7709503"/>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64" dirty="0">
                <a:latin typeface="Lato Light" charset="0"/>
              </a:endParaRPr>
            </a:p>
          </p:txBody>
        </p:sp>
        <p:sp>
          <p:nvSpPr>
            <p:cNvPr id="26" name="Oval 25"/>
            <p:cNvSpPr>
              <a:spLocks noChangeAspect="1"/>
            </p:cNvSpPr>
            <p:nvPr/>
          </p:nvSpPr>
          <p:spPr>
            <a:xfrm rot="18861538">
              <a:off x="7358254" y="7707092"/>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64" dirty="0">
                <a:latin typeface="Lato Light" charset="0"/>
              </a:endParaRPr>
            </a:p>
          </p:txBody>
        </p:sp>
        <p:sp>
          <p:nvSpPr>
            <p:cNvPr id="27" name="Oval 26"/>
            <p:cNvSpPr>
              <a:spLocks noChangeAspect="1"/>
            </p:cNvSpPr>
            <p:nvPr/>
          </p:nvSpPr>
          <p:spPr>
            <a:xfrm rot="18861538">
              <a:off x="7573766" y="7712631"/>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64" dirty="0">
                <a:latin typeface="Lato Light" charset="0"/>
              </a:endParaRPr>
            </a:p>
          </p:txBody>
        </p:sp>
        <p:sp>
          <p:nvSpPr>
            <p:cNvPr id="28" name="Oval 27"/>
            <p:cNvSpPr>
              <a:spLocks noChangeAspect="1"/>
            </p:cNvSpPr>
            <p:nvPr/>
          </p:nvSpPr>
          <p:spPr>
            <a:xfrm rot="18861538">
              <a:off x="7789279" y="7710220"/>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64" dirty="0">
                <a:latin typeface="Lato Light" charset="0"/>
              </a:endParaRPr>
            </a:p>
          </p:txBody>
        </p:sp>
        <p:sp>
          <p:nvSpPr>
            <p:cNvPr id="29" name="Oval 28"/>
            <p:cNvSpPr>
              <a:spLocks noChangeAspect="1"/>
            </p:cNvSpPr>
            <p:nvPr/>
          </p:nvSpPr>
          <p:spPr>
            <a:xfrm rot="18861538">
              <a:off x="8004792" y="7715760"/>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64" dirty="0">
                <a:latin typeface="Lato Light" charset="0"/>
              </a:endParaRPr>
            </a:p>
          </p:txBody>
        </p:sp>
        <p:sp>
          <p:nvSpPr>
            <p:cNvPr id="30" name="Oval 29"/>
            <p:cNvSpPr>
              <a:spLocks noChangeAspect="1"/>
            </p:cNvSpPr>
            <p:nvPr/>
          </p:nvSpPr>
          <p:spPr>
            <a:xfrm rot="18861538">
              <a:off x="8220304" y="7713348"/>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64" dirty="0">
                <a:latin typeface="Lato Light" charset="0"/>
              </a:endParaRPr>
            </a:p>
          </p:txBody>
        </p:sp>
        <p:sp>
          <p:nvSpPr>
            <p:cNvPr id="31" name="Oval 30"/>
            <p:cNvSpPr>
              <a:spLocks noChangeAspect="1"/>
            </p:cNvSpPr>
            <p:nvPr/>
          </p:nvSpPr>
          <p:spPr>
            <a:xfrm rot="18861538">
              <a:off x="8435817" y="7710937"/>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64" dirty="0">
                <a:latin typeface="Lato Light" charset="0"/>
              </a:endParaRPr>
            </a:p>
          </p:txBody>
        </p:sp>
        <p:sp>
          <p:nvSpPr>
            <p:cNvPr id="32" name="Oval 31"/>
            <p:cNvSpPr>
              <a:spLocks noChangeAspect="1"/>
            </p:cNvSpPr>
            <p:nvPr/>
          </p:nvSpPr>
          <p:spPr>
            <a:xfrm rot="18861538">
              <a:off x="8651330" y="7708526"/>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64" dirty="0">
                <a:latin typeface="Lato Light" charset="0"/>
              </a:endParaRPr>
            </a:p>
          </p:txBody>
        </p:sp>
        <p:sp>
          <p:nvSpPr>
            <p:cNvPr id="33" name="Oval 32"/>
            <p:cNvSpPr>
              <a:spLocks noChangeAspect="1"/>
            </p:cNvSpPr>
            <p:nvPr/>
          </p:nvSpPr>
          <p:spPr>
            <a:xfrm rot="18861538">
              <a:off x="8866842" y="7714065"/>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64" dirty="0">
                <a:latin typeface="Lato Light" charset="0"/>
              </a:endParaRPr>
            </a:p>
          </p:txBody>
        </p:sp>
        <p:sp>
          <p:nvSpPr>
            <p:cNvPr id="34" name="Oval 33"/>
            <p:cNvSpPr>
              <a:spLocks noChangeAspect="1"/>
            </p:cNvSpPr>
            <p:nvPr/>
          </p:nvSpPr>
          <p:spPr>
            <a:xfrm rot="18861538">
              <a:off x="9082355" y="7711654"/>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64" dirty="0">
                <a:latin typeface="Lato Light" charset="0"/>
              </a:endParaRPr>
            </a:p>
          </p:txBody>
        </p:sp>
        <p:sp>
          <p:nvSpPr>
            <p:cNvPr id="35" name="Oval 34"/>
            <p:cNvSpPr>
              <a:spLocks noChangeAspect="1"/>
            </p:cNvSpPr>
            <p:nvPr/>
          </p:nvSpPr>
          <p:spPr>
            <a:xfrm rot="18861538">
              <a:off x="9297868" y="7709243"/>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64" dirty="0">
                <a:latin typeface="Lato Light" charset="0"/>
              </a:endParaRPr>
            </a:p>
          </p:txBody>
        </p:sp>
        <p:sp>
          <p:nvSpPr>
            <p:cNvPr id="36" name="Oval 35"/>
            <p:cNvSpPr>
              <a:spLocks noChangeAspect="1"/>
            </p:cNvSpPr>
            <p:nvPr/>
          </p:nvSpPr>
          <p:spPr>
            <a:xfrm rot="18861538">
              <a:off x="6927228" y="7557528"/>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64" dirty="0">
                <a:latin typeface="Lato Light" charset="0"/>
              </a:endParaRPr>
            </a:p>
          </p:txBody>
        </p:sp>
        <p:sp>
          <p:nvSpPr>
            <p:cNvPr id="37" name="Oval 36"/>
            <p:cNvSpPr>
              <a:spLocks noChangeAspect="1"/>
            </p:cNvSpPr>
            <p:nvPr/>
          </p:nvSpPr>
          <p:spPr>
            <a:xfrm rot="18861538">
              <a:off x="7142741" y="7555117"/>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64" dirty="0">
                <a:latin typeface="Lato Light" charset="0"/>
              </a:endParaRPr>
            </a:p>
          </p:txBody>
        </p:sp>
        <p:sp>
          <p:nvSpPr>
            <p:cNvPr id="38" name="Oval 37"/>
            <p:cNvSpPr>
              <a:spLocks noChangeAspect="1"/>
            </p:cNvSpPr>
            <p:nvPr/>
          </p:nvSpPr>
          <p:spPr>
            <a:xfrm rot="18861538">
              <a:off x="7358254" y="7552706"/>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64" dirty="0">
                <a:latin typeface="Lato Light" charset="0"/>
              </a:endParaRPr>
            </a:p>
          </p:txBody>
        </p:sp>
        <p:sp>
          <p:nvSpPr>
            <p:cNvPr id="39" name="Oval 38"/>
            <p:cNvSpPr>
              <a:spLocks noChangeAspect="1"/>
            </p:cNvSpPr>
            <p:nvPr/>
          </p:nvSpPr>
          <p:spPr>
            <a:xfrm rot="18861538">
              <a:off x="7573766" y="7558245"/>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64" dirty="0">
                <a:latin typeface="Lato Light" charset="0"/>
              </a:endParaRPr>
            </a:p>
          </p:txBody>
        </p:sp>
        <p:sp>
          <p:nvSpPr>
            <p:cNvPr id="40" name="Oval 39"/>
            <p:cNvSpPr>
              <a:spLocks noChangeAspect="1"/>
            </p:cNvSpPr>
            <p:nvPr/>
          </p:nvSpPr>
          <p:spPr>
            <a:xfrm rot="18861538">
              <a:off x="7789279" y="7555834"/>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64" dirty="0">
                <a:latin typeface="Lato Light" charset="0"/>
              </a:endParaRPr>
            </a:p>
          </p:txBody>
        </p:sp>
        <p:sp>
          <p:nvSpPr>
            <p:cNvPr id="41" name="Oval 40"/>
            <p:cNvSpPr>
              <a:spLocks noChangeAspect="1"/>
            </p:cNvSpPr>
            <p:nvPr/>
          </p:nvSpPr>
          <p:spPr>
            <a:xfrm rot="18861538">
              <a:off x="8004792" y="7561374"/>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64" dirty="0">
                <a:latin typeface="Lato Light" charset="0"/>
              </a:endParaRPr>
            </a:p>
          </p:txBody>
        </p:sp>
        <p:sp>
          <p:nvSpPr>
            <p:cNvPr id="42" name="Oval 41"/>
            <p:cNvSpPr>
              <a:spLocks noChangeAspect="1"/>
            </p:cNvSpPr>
            <p:nvPr/>
          </p:nvSpPr>
          <p:spPr>
            <a:xfrm rot="18861538">
              <a:off x="8220304" y="7558962"/>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64" dirty="0">
                <a:latin typeface="Lato Light" charset="0"/>
              </a:endParaRPr>
            </a:p>
          </p:txBody>
        </p:sp>
        <p:sp>
          <p:nvSpPr>
            <p:cNvPr id="43" name="Oval 42"/>
            <p:cNvSpPr>
              <a:spLocks noChangeAspect="1"/>
            </p:cNvSpPr>
            <p:nvPr/>
          </p:nvSpPr>
          <p:spPr>
            <a:xfrm rot="18861538">
              <a:off x="8435817" y="7556551"/>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64" dirty="0">
                <a:latin typeface="Lato Light" charset="0"/>
              </a:endParaRPr>
            </a:p>
          </p:txBody>
        </p:sp>
        <p:sp>
          <p:nvSpPr>
            <p:cNvPr id="44" name="Oval 43"/>
            <p:cNvSpPr>
              <a:spLocks noChangeAspect="1"/>
            </p:cNvSpPr>
            <p:nvPr/>
          </p:nvSpPr>
          <p:spPr>
            <a:xfrm rot="18861538">
              <a:off x="8651330" y="7554140"/>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64" dirty="0">
                <a:latin typeface="Lato Light" charset="0"/>
              </a:endParaRPr>
            </a:p>
          </p:txBody>
        </p:sp>
        <p:sp>
          <p:nvSpPr>
            <p:cNvPr id="45" name="Oval 44"/>
            <p:cNvSpPr>
              <a:spLocks noChangeAspect="1"/>
            </p:cNvSpPr>
            <p:nvPr/>
          </p:nvSpPr>
          <p:spPr>
            <a:xfrm rot="18861538">
              <a:off x="8866842" y="7559679"/>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64" dirty="0">
                <a:latin typeface="Lato Light" charset="0"/>
              </a:endParaRPr>
            </a:p>
          </p:txBody>
        </p:sp>
        <p:sp>
          <p:nvSpPr>
            <p:cNvPr id="46" name="Oval 45"/>
            <p:cNvSpPr>
              <a:spLocks noChangeAspect="1"/>
            </p:cNvSpPr>
            <p:nvPr/>
          </p:nvSpPr>
          <p:spPr>
            <a:xfrm rot="18861538">
              <a:off x="9082355" y="7557268"/>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64" dirty="0">
                <a:latin typeface="Lato Light" charset="0"/>
              </a:endParaRPr>
            </a:p>
          </p:txBody>
        </p:sp>
        <p:sp>
          <p:nvSpPr>
            <p:cNvPr id="47" name="Oval 46"/>
            <p:cNvSpPr>
              <a:spLocks noChangeAspect="1"/>
            </p:cNvSpPr>
            <p:nvPr/>
          </p:nvSpPr>
          <p:spPr>
            <a:xfrm rot="18861538">
              <a:off x="9297868" y="7554857"/>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64" dirty="0">
                <a:latin typeface="Lato Light" charset="0"/>
              </a:endParaRPr>
            </a:p>
          </p:txBody>
        </p:sp>
        <p:sp>
          <p:nvSpPr>
            <p:cNvPr id="48" name="Oval 47"/>
            <p:cNvSpPr>
              <a:spLocks noChangeAspect="1"/>
            </p:cNvSpPr>
            <p:nvPr/>
          </p:nvSpPr>
          <p:spPr>
            <a:xfrm rot="18861538">
              <a:off x="9508851" y="7711914"/>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64" dirty="0">
                <a:latin typeface="Lato Light" charset="0"/>
              </a:endParaRPr>
            </a:p>
          </p:txBody>
        </p:sp>
        <p:sp>
          <p:nvSpPr>
            <p:cNvPr id="49" name="Oval 48"/>
            <p:cNvSpPr>
              <a:spLocks noChangeAspect="1"/>
            </p:cNvSpPr>
            <p:nvPr/>
          </p:nvSpPr>
          <p:spPr>
            <a:xfrm rot="18861538">
              <a:off x="9724364" y="7709503"/>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64" dirty="0">
                <a:latin typeface="Lato Light" charset="0"/>
              </a:endParaRPr>
            </a:p>
          </p:txBody>
        </p:sp>
        <p:sp>
          <p:nvSpPr>
            <p:cNvPr id="50" name="Oval 49"/>
            <p:cNvSpPr>
              <a:spLocks noChangeAspect="1"/>
            </p:cNvSpPr>
            <p:nvPr/>
          </p:nvSpPr>
          <p:spPr>
            <a:xfrm rot="18861538">
              <a:off x="9939877" y="7707092"/>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64" dirty="0">
                <a:latin typeface="Lato Light" charset="0"/>
              </a:endParaRPr>
            </a:p>
          </p:txBody>
        </p:sp>
        <p:sp>
          <p:nvSpPr>
            <p:cNvPr id="51" name="Oval 50"/>
            <p:cNvSpPr>
              <a:spLocks noChangeAspect="1"/>
            </p:cNvSpPr>
            <p:nvPr/>
          </p:nvSpPr>
          <p:spPr>
            <a:xfrm rot="18861538">
              <a:off x="10155389" y="7712631"/>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64" dirty="0">
                <a:latin typeface="Lato Light" charset="0"/>
              </a:endParaRPr>
            </a:p>
          </p:txBody>
        </p:sp>
        <p:sp>
          <p:nvSpPr>
            <p:cNvPr id="52" name="Oval 51"/>
            <p:cNvSpPr>
              <a:spLocks noChangeAspect="1"/>
            </p:cNvSpPr>
            <p:nvPr/>
          </p:nvSpPr>
          <p:spPr>
            <a:xfrm rot="18861538">
              <a:off x="10370902" y="7710220"/>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64" dirty="0">
                <a:latin typeface="Lato Light" charset="0"/>
              </a:endParaRPr>
            </a:p>
          </p:txBody>
        </p:sp>
        <p:sp>
          <p:nvSpPr>
            <p:cNvPr id="53" name="Oval 52"/>
            <p:cNvSpPr>
              <a:spLocks noChangeAspect="1"/>
            </p:cNvSpPr>
            <p:nvPr/>
          </p:nvSpPr>
          <p:spPr>
            <a:xfrm rot="18861538">
              <a:off x="10586415" y="7715760"/>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64" dirty="0">
                <a:latin typeface="Lato Light" charset="0"/>
              </a:endParaRPr>
            </a:p>
          </p:txBody>
        </p:sp>
        <p:sp>
          <p:nvSpPr>
            <p:cNvPr id="54" name="Oval 53"/>
            <p:cNvSpPr>
              <a:spLocks noChangeAspect="1"/>
            </p:cNvSpPr>
            <p:nvPr/>
          </p:nvSpPr>
          <p:spPr>
            <a:xfrm rot="18861538">
              <a:off x="10801927" y="7713348"/>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64" dirty="0">
                <a:latin typeface="Lato Light" charset="0"/>
              </a:endParaRPr>
            </a:p>
          </p:txBody>
        </p:sp>
        <p:sp>
          <p:nvSpPr>
            <p:cNvPr id="55" name="Oval 54"/>
            <p:cNvSpPr>
              <a:spLocks noChangeAspect="1"/>
            </p:cNvSpPr>
            <p:nvPr/>
          </p:nvSpPr>
          <p:spPr>
            <a:xfrm rot="18861538">
              <a:off x="11017440" y="7710937"/>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64" dirty="0">
                <a:latin typeface="Lato Light" charset="0"/>
              </a:endParaRPr>
            </a:p>
          </p:txBody>
        </p:sp>
        <p:sp>
          <p:nvSpPr>
            <p:cNvPr id="56" name="Oval 55"/>
            <p:cNvSpPr>
              <a:spLocks noChangeAspect="1"/>
            </p:cNvSpPr>
            <p:nvPr/>
          </p:nvSpPr>
          <p:spPr>
            <a:xfrm rot="18861538">
              <a:off x="11232953" y="7708526"/>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64" dirty="0">
                <a:latin typeface="Lato Light" charset="0"/>
              </a:endParaRPr>
            </a:p>
          </p:txBody>
        </p:sp>
        <p:sp>
          <p:nvSpPr>
            <p:cNvPr id="57" name="Oval 56"/>
            <p:cNvSpPr>
              <a:spLocks noChangeAspect="1"/>
            </p:cNvSpPr>
            <p:nvPr/>
          </p:nvSpPr>
          <p:spPr>
            <a:xfrm rot="18861538">
              <a:off x="11448465" y="7714065"/>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64" dirty="0">
                <a:latin typeface="Lato Light" charset="0"/>
              </a:endParaRPr>
            </a:p>
          </p:txBody>
        </p:sp>
        <p:sp>
          <p:nvSpPr>
            <p:cNvPr id="58" name="Oval 57"/>
            <p:cNvSpPr>
              <a:spLocks noChangeAspect="1"/>
            </p:cNvSpPr>
            <p:nvPr/>
          </p:nvSpPr>
          <p:spPr>
            <a:xfrm rot="18861538">
              <a:off x="11663978" y="7711654"/>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64" dirty="0">
                <a:latin typeface="Lato Light" charset="0"/>
              </a:endParaRPr>
            </a:p>
          </p:txBody>
        </p:sp>
        <p:sp>
          <p:nvSpPr>
            <p:cNvPr id="59" name="Oval 58"/>
            <p:cNvSpPr>
              <a:spLocks noChangeAspect="1"/>
            </p:cNvSpPr>
            <p:nvPr/>
          </p:nvSpPr>
          <p:spPr>
            <a:xfrm rot="18861538">
              <a:off x="11879491" y="7709243"/>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64" dirty="0">
                <a:latin typeface="Lato Light" charset="0"/>
              </a:endParaRPr>
            </a:p>
          </p:txBody>
        </p:sp>
        <p:sp>
          <p:nvSpPr>
            <p:cNvPr id="60" name="Oval 59"/>
            <p:cNvSpPr>
              <a:spLocks noChangeAspect="1"/>
            </p:cNvSpPr>
            <p:nvPr/>
          </p:nvSpPr>
          <p:spPr>
            <a:xfrm rot="18861538">
              <a:off x="9508851" y="7557528"/>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64" dirty="0">
                <a:latin typeface="Lato Light" charset="0"/>
              </a:endParaRPr>
            </a:p>
          </p:txBody>
        </p:sp>
        <p:sp>
          <p:nvSpPr>
            <p:cNvPr id="61" name="Oval 60"/>
            <p:cNvSpPr>
              <a:spLocks noChangeAspect="1"/>
            </p:cNvSpPr>
            <p:nvPr/>
          </p:nvSpPr>
          <p:spPr>
            <a:xfrm rot="18861538">
              <a:off x="9724364" y="7555117"/>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64" dirty="0">
                <a:latin typeface="Lato Light" charset="0"/>
              </a:endParaRPr>
            </a:p>
          </p:txBody>
        </p:sp>
        <p:sp>
          <p:nvSpPr>
            <p:cNvPr id="62" name="Oval 61"/>
            <p:cNvSpPr>
              <a:spLocks noChangeAspect="1"/>
            </p:cNvSpPr>
            <p:nvPr/>
          </p:nvSpPr>
          <p:spPr>
            <a:xfrm rot="18861538">
              <a:off x="9939877" y="7552706"/>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64" dirty="0">
                <a:latin typeface="Lato Light" charset="0"/>
              </a:endParaRPr>
            </a:p>
          </p:txBody>
        </p:sp>
        <p:sp>
          <p:nvSpPr>
            <p:cNvPr id="63" name="Oval 62"/>
            <p:cNvSpPr>
              <a:spLocks noChangeAspect="1"/>
            </p:cNvSpPr>
            <p:nvPr/>
          </p:nvSpPr>
          <p:spPr>
            <a:xfrm rot="18861538">
              <a:off x="10155389" y="7558245"/>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64" dirty="0">
                <a:latin typeface="Lato Light" charset="0"/>
              </a:endParaRPr>
            </a:p>
          </p:txBody>
        </p:sp>
        <p:sp>
          <p:nvSpPr>
            <p:cNvPr id="64" name="Oval 63"/>
            <p:cNvSpPr>
              <a:spLocks noChangeAspect="1"/>
            </p:cNvSpPr>
            <p:nvPr/>
          </p:nvSpPr>
          <p:spPr>
            <a:xfrm rot="18861538">
              <a:off x="10370902" y="7555834"/>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64" dirty="0">
                <a:latin typeface="Lato Light" charset="0"/>
              </a:endParaRPr>
            </a:p>
          </p:txBody>
        </p:sp>
        <p:sp>
          <p:nvSpPr>
            <p:cNvPr id="65" name="Oval 64"/>
            <p:cNvSpPr>
              <a:spLocks noChangeAspect="1"/>
            </p:cNvSpPr>
            <p:nvPr/>
          </p:nvSpPr>
          <p:spPr>
            <a:xfrm rot="18861538">
              <a:off x="10586415" y="7561374"/>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64" dirty="0">
                <a:latin typeface="Lato Light" charset="0"/>
              </a:endParaRPr>
            </a:p>
          </p:txBody>
        </p:sp>
        <p:sp>
          <p:nvSpPr>
            <p:cNvPr id="66" name="Oval 65"/>
            <p:cNvSpPr>
              <a:spLocks noChangeAspect="1"/>
            </p:cNvSpPr>
            <p:nvPr/>
          </p:nvSpPr>
          <p:spPr>
            <a:xfrm rot="18861538">
              <a:off x="10801927" y="7558962"/>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64" dirty="0">
                <a:latin typeface="Lato Light" charset="0"/>
              </a:endParaRPr>
            </a:p>
          </p:txBody>
        </p:sp>
        <p:sp>
          <p:nvSpPr>
            <p:cNvPr id="67" name="Oval 66"/>
            <p:cNvSpPr>
              <a:spLocks noChangeAspect="1"/>
            </p:cNvSpPr>
            <p:nvPr/>
          </p:nvSpPr>
          <p:spPr>
            <a:xfrm rot="18861538">
              <a:off x="11017440" y="7556551"/>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64" dirty="0">
                <a:latin typeface="Lato Light" charset="0"/>
              </a:endParaRPr>
            </a:p>
          </p:txBody>
        </p:sp>
        <p:sp>
          <p:nvSpPr>
            <p:cNvPr id="68" name="Oval 67"/>
            <p:cNvSpPr>
              <a:spLocks noChangeAspect="1"/>
            </p:cNvSpPr>
            <p:nvPr/>
          </p:nvSpPr>
          <p:spPr>
            <a:xfrm rot="18861538">
              <a:off x="11232953" y="7554140"/>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64" dirty="0">
                <a:latin typeface="Lato Light" charset="0"/>
              </a:endParaRPr>
            </a:p>
          </p:txBody>
        </p:sp>
        <p:sp>
          <p:nvSpPr>
            <p:cNvPr id="69" name="Oval 68"/>
            <p:cNvSpPr>
              <a:spLocks noChangeAspect="1"/>
            </p:cNvSpPr>
            <p:nvPr/>
          </p:nvSpPr>
          <p:spPr>
            <a:xfrm rot="18861538">
              <a:off x="11448465" y="7559679"/>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64" dirty="0">
                <a:latin typeface="Lato Light" charset="0"/>
              </a:endParaRPr>
            </a:p>
          </p:txBody>
        </p:sp>
        <p:sp>
          <p:nvSpPr>
            <p:cNvPr id="70" name="Oval 69"/>
            <p:cNvSpPr>
              <a:spLocks noChangeAspect="1"/>
            </p:cNvSpPr>
            <p:nvPr/>
          </p:nvSpPr>
          <p:spPr>
            <a:xfrm rot="18861538">
              <a:off x="11663978" y="7557268"/>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64" dirty="0">
                <a:latin typeface="Lato Light" charset="0"/>
              </a:endParaRPr>
            </a:p>
          </p:txBody>
        </p:sp>
        <p:sp>
          <p:nvSpPr>
            <p:cNvPr id="71" name="Oval 70"/>
            <p:cNvSpPr>
              <a:spLocks noChangeAspect="1"/>
            </p:cNvSpPr>
            <p:nvPr/>
          </p:nvSpPr>
          <p:spPr>
            <a:xfrm rot="18861538">
              <a:off x="11879491" y="7554857"/>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64" dirty="0">
                <a:latin typeface="Lato Light" charset="0"/>
              </a:endParaRPr>
            </a:p>
          </p:txBody>
        </p:sp>
      </p:grpSp>
      <p:sp>
        <p:nvSpPr>
          <p:cNvPr id="72" name="Subtitle 2"/>
          <p:cNvSpPr txBox="1">
            <a:spLocks/>
          </p:cNvSpPr>
          <p:nvPr/>
        </p:nvSpPr>
        <p:spPr>
          <a:xfrm>
            <a:off x="6277142" y="4329339"/>
            <a:ext cx="4653130" cy="303332"/>
          </a:xfrm>
          <a:prstGeom prst="rect">
            <a:avLst/>
          </a:prstGeom>
        </p:spPr>
        <p:txBody>
          <a:bodyPr vert="horz" wrap="square" lIns="97896" tIns="48948" rIns="97896" bIns="48948"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r>
              <a:rPr lang="en-US" sz="1200" dirty="0" smtClean="0"/>
              <a:t>Easy and hassle free way to scale up </a:t>
            </a:r>
            <a:endParaRPr lang="en-US" sz="1171" dirty="0">
              <a:solidFill>
                <a:schemeClr val="tx1"/>
              </a:solidFill>
              <a:latin typeface="Lato Light" charset="0"/>
              <a:ea typeface="Lato Light" charset="0"/>
              <a:cs typeface="Lato Light" charset="0"/>
            </a:endParaRPr>
          </a:p>
        </p:txBody>
      </p:sp>
      <p:pic>
        <p:nvPicPr>
          <p:cNvPr id="6" name="Picture Placeholder 5"/>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l="19747" r="19747"/>
          <a:stretch>
            <a:fillRect/>
          </a:stretch>
        </p:blipFill>
        <p:spPr/>
      </p:pic>
    </p:spTree>
    <p:extLst>
      <p:ext uri="{BB962C8B-B14F-4D97-AF65-F5344CB8AC3E}">
        <p14:creationId xmlns:p14="http://schemas.microsoft.com/office/powerpoint/2010/main" val="64745403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500" fill="hold"/>
                                        <p:tgtEl>
                                          <p:spTgt spid="15"/>
                                        </p:tgtEl>
                                        <p:attrNameLst>
                                          <p:attrName>ppt_x</p:attrName>
                                        </p:attrNameLst>
                                      </p:cBhvr>
                                      <p:tavLst>
                                        <p:tav tm="0">
                                          <p:val>
                                            <p:strVal val="#ppt_x"/>
                                          </p:val>
                                        </p:tav>
                                        <p:tav tm="100000">
                                          <p:val>
                                            <p:strVal val="#ppt_x"/>
                                          </p:val>
                                        </p:tav>
                                      </p:tavLst>
                                    </p:anim>
                                    <p:anim calcmode="lin" valueType="num">
                                      <p:cBhvr additive="base">
                                        <p:cTn id="12" dur="500" fill="hold"/>
                                        <p:tgtEl>
                                          <p:spTgt spid="15"/>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500" fill="hold"/>
                                        <p:tgtEl>
                                          <p:spTgt spid="16"/>
                                        </p:tgtEl>
                                        <p:attrNameLst>
                                          <p:attrName>ppt_x</p:attrName>
                                        </p:attrNameLst>
                                      </p:cBhvr>
                                      <p:tavLst>
                                        <p:tav tm="0">
                                          <p:val>
                                            <p:strVal val="#ppt_x"/>
                                          </p:val>
                                        </p:tav>
                                        <p:tav tm="100000">
                                          <p:val>
                                            <p:strVal val="#ppt_x"/>
                                          </p:val>
                                        </p:tav>
                                      </p:tavLst>
                                    </p:anim>
                                    <p:anim calcmode="lin" valueType="num">
                                      <p:cBhvr additive="base">
                                        <p:cTn id="16" dur="500" fill="hold"/>
                                        <p:tgtEl>
                                          <p:spTgt spid="16"/>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72"/>
                                        </p:tgtEl>
                                        <p:attrNameLst>
                                          <p:attrName>style.visibility</p:attrName>
                                        </p:attrNameLst>
                                      </p:cBhvr>
                                      <p:to>
                                        <p:strVal val="visible"/>
                                      </p:to>
                                    </p:set>
                                    <p:anim calcmode="lin" valueType="num">
                                      <p:cBhvr additive="base">
                                        <p:cTn id="19" dur="500" fill="hold"/>
                                        <p:tgtEl>
                                          <p:spTgt spid="72"/>
                                        </p:tgtEl>
                                        <p:attrNameLst>
                                          <p:attrName>ppt_x</p:attrName>
                                        </p:attrNameLst>
                                      </p:cBhvr>
                                      <p:tavLst>
                                        <p:tav tm="0">
                                          <p:val>
                                            <p:strVal val="#ppt_x"/>
                                          </p:val>
                                        </p:tav>
                                        <p:tav tm="100000">
                                          <p:val>
                                            <p:strVal val="#ppt_x"/>
                                          </p:val>
                                        </p:tav>
                                      </p:tavLst>
                                    </p:anim>
                                    <p:anim calcmode="lin" valueType="num">
                                      <p:cBhvr additive="base">
                                        <p:cTn id="20" dur="500" fill="hold"/>
                                        <p:tgtEl>
                                          <p:spTgt spid="7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7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Box 24"/>
          <p:cNvSpPr txBox="1"/>
          <p:nvPr/>
        </p:nvSpPr>
        <p:spPr>
          <a:xfrm>
            <a:off x="1363270" y="559511"/>
            <a:ext cx="9465480" cy="651078"/>
          </a:xfrm>
          <a:prstGeom prst="rect">
            <a:avLst/>
          </a:prstGeom>
          <a:noFill/>
        </p:spPr>
        <p:txBody>
          <a:bodyPr wrap="none" lIns="41150" tIns="20575" rIns="41150" bIns="20575" rtlCol="0">
            <a:spAutoFit/>
          </a:bodyPr>
          <a:lstStyle/>
          <a:p>
            <a:pPr algn="ctr"/>
            <a:r>
              <a:rPr lang="en-US" sz="3961" b="1" dirty="0">
                <a:solidFill>
                  <a:schemeClr val="tx2"/>
                </a:solidFill>
                <a:latin typeface="Lato" charset="0"/>
                <a:ea typeface="Lato" charset="0"/>
                <a:cs typeface="Lato" charset="0"/>
              </a:rPr>
              <a:t>Using </a:t>
            </a:r>
            <a:r>
              <a:rPr lang="en-US" sz="3961" b="1" dirty="0" err="1">
                <a:solidFill>
                  <a:schemeClr val="tx2"/>
                </a:solidFill>
                <a:latin typeface="Lato" charset="0"/>
                <a:ea typeface="Lato" charset="0"/>
                <a:cs typeface="Lato" charset="0"/>
              </a:rPr>
              <a:t>vue</a:t>
            </a:r>
            <a:r>
              <a:rPr lang="en-US" sz="3961" b="1" dirty="0">
                <a:solidFill>
                  <a:schemeClr val="tx2"/>
                </a:solidFill>
                <a:latin typeface="Lato" charset="0"/>
                <a:ea typeface="Lato" charset="0"/>
                <a:cs typeface="Lato" charset="0"/>
              </a:rPr>
              <a:t>-cli for quick project scaffolding</a:t>
            </a:r>
            <a:endParaRPr lang="id-ID" sz="3961" b="1" dirty="0">
              <a:solidFill>
                <a:schemeClr val="tx2"/>
              </a:solidFill>
              <a:latin typeface="Lato" charset="0"/>
              <a:ea typeface="Lato" charset="0"/>
              <a:cs typeface="Lato" charset="0"/>
            </a:endParaRPr>
          </a:p>
        </p:txBody>
      </p:sp>
      <p:sp>
        <p:nvSpPr>
          <p:cNvPr id="26" name="Rectangle 25"/>
          <p:cNvSpPr/>
          <p:nvPr/>
        </p:nvSpPr>
        <p:spPr>
          <a:xfrm>
            <a:off x="5755744" y="1454186"/>
            <a:ext cx="699049" cy="41158"/>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41113" tIns="20558" rIns="41113" bIns="20558" rtlCol="0" anchor="ctr"/>
          <a:lstStyle/>
          <a:p>
            <a:pPr algn="ctr"/>
            <a:endParaRPr lang="en-US" sz="1264" dirty="0">
              <a:solidFill>
                <a:schemeClr val="accent2"/>
              </a:solidFill>
              <a:latin typeface="Lato Light" charset="0"/>
            </a:endParaRPr>
          </a:p>
        </p:txBody>
      </p:sp>
      <p:sp>
        <p:nvSpPr>
          <p:cNvPr id="27" name="Subtitle 2"/>
          <p:cNvSpPr txBox="1">
            <a:spLocks/>
          </p:cNvSpPr>
          <p:nvPr/>
        </p:nvSpPr>
        <p:spPr>
          <a:xfrm>
            <a:off x="5143202" y="1077963"/>
            <a:ext cx="1924139" cy="356615"/>
          </a:xfrm>
          <a:prstGeom prst="rect">
            <a:avLst/>
          </a:prstGeom>
        </p:spPr>
        <p:txBody>
          <a:bodyPr vert="horz" wrap="none" lIns="97896" tIns="48948" rIns="97896" bIns="48948"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r>
              <a:rPr lang="en-US" sz="1396" dirty="0" smtClean="0">
                <a:latin typeface="Lato Light"/>
                <a:cs typeface="Lato Light"/>
              </a:rPr>
              <a:t>Because it’s awesome!</a:t>
            </a:r>
            <a:endParaRPr lang="en-US" sz="1396" dirty="0">
              <a:solidFill>
                <a:schemeClr val="accent1"/>
              </a:solidFill>
              <a:latin typeface="Lato Light"/>
              <a:cs typeface="Lato Light"/>
            </a:endParaRPr>
          </a:p>
        </p:txBody>
      </p:sp>
      <p:sp>
        <p:nvSpPr>
          <p:cNvPr id="5" name="Freeform 6"/>
          <p:cNvSpPr>
            <a:spLocks/>
          </p:cNvSpPr>
          <p:nvPr/>
        </p:nvSpPr>
        <p:spPr bwMode="auto">
          <a:xfrm>
            <a:off x="8453769" y="2080267"/>
            <a:ext cx="1614286" cy="1929812"/>
          </a:xfrm>
          <a:custGeom>
            <a:avLst/>
            <a:gdLst/>
            <a:ahLst/>
            <a:cxnLst>
              <a:cxn ang="0">
                <a:pos x="0" y="196"/>
              </a:cxn>
              <a:cxn ang="0">
                <a:pos x="0" y="61"/>
              </a:cxn>
              <a:cxn ang="0">
                <a:pos x="1" y="61"/>
              </a:cxn>
              <a:cxn ang="0">
                <a:pos x="32" y="62"/>
              </a:cxn>
              <a:cxn ang="0">
                <a:pos x="67" y="0"/>
              </a:cxn>
              <a:cxn ang="0">
                <a:pos x="126" y="15"/>
              </a:cxn>
              <a:cxn ang="0">
                <a:pos x="126" y="86"/>
              </a:cxn>
              <a:cxn ang="0">
                <a:pos x="185" y="120"/>
              </a:cxn>
              <a:cxn ang="0">
                <a:pos x="186" y="120"/>
              </a:cxn>
              <a:cxn ang="0">
                <a:pos x="246" y="84"/>
              </a:cxn>
              <a:cxn ang="0">
                <a:pos x="269" y="106"/>
              </a:cxn>
              <a:cxn ang="0">
                <a:pos x="283" y="120"/>
              </a:cxn>
              <a:cxn ang="0">
                <a:pos x="288" y="126"/>
              </a:cxn>
              <a:cxn ang="0">
                <a:pos x="252" y="186"/>
              </a:cxn>
              <a:cxn ang="0">
                <a:pos x="287" y="244"/>
              </a:cxn>
              <a:cxn ang="0">
                <a:pos x="359" y="244"/>
              </a:cxn>
              <a:cxn ang="0">
                <a:pos x="374" y="301"/>
              </a:cxn>
              <a:cxn ang="0">
                <a:pos x="313" y="341"/>
              </a:cxn>
              <a:cxn ang="0">
                <a:pos x="314" y="374"/>
              </a:cxn>
              <a:cxn ang="0">
                <a:pos x="314" y="376"/>
              </a:cxn>
              <a:cxn ang="0">
                <a:pos x="175" y="376"/>
              </a:cxn>
              <a:cxn ang="0">
                <a:pos x="174" y="376"/>
              </a:cxn>
              <a:cxn ang="0">
                <a:pos x="175" y="377"/>
              </a:cxn>
              <a:cxn ang="0">
                <a:pos x="187" y="406"/>
              </a:cxn>
              <a:cxn ang="0">
                <a:pos x="175" y="434"/>
              </a:cxn>
              <a:cxn ang="0">
                <a:pos x="146" y="446"/>
              </a:cxn>
              <a:cxn ang="0">
                <a:pos x="117" y="434"/>
              </a:cxn>
              <a:cxn ang="0">
                <a:pos x="106" y="406"/>
              </a:cxn>
              <a:cxn ang="0">
                <a:pos x="117" y="377"/>
              </a:cxn>
              <a:cxn ang="0">
                <a:pos x="118" y="376"/>
              </a:cxn>
              <a:cxn ang="0">
                <a:pos x="117" y="376"/>
              </a:cxn>
              <a:cxn ang="0">
                <a:pos x="0" y="376"/>
              </a:cxn>
              <a:cxn ang="0">
                <a:pos x="0" y="253"/>
              </a:cxn>
              <a:cxn ang="0">
                <a:pos x="3" y="253"/>
              </a:cxn>
              <a:cxn ang="0">
                <a:pos x="32" y="265"/>
              </a:cxn>
              <a:cxn ang="0">
                <a:pos x="61" y="253"/>
              </a:cxn>
              <a:cxn ang="0">
                <a:pos x="73" y="224"/>
              </a:cxn>
              <a:cxn ang="0">
                <a:pos x="61" y="196"/>
              </a:cxn>
              <a:cxn ang="0">
                <a:pos x="32" y="184"/>
              </a:cxn>
              <a:cxn ang="0">
                <a:pos x="3" y="196"/>
              </a:cxn>
              <a:cxn ang="0">
                <a:pos x="0" y="196"/>
              </a:cxn>
            </a:cxnLst>
            <a:rect l="0" t="0" r="r" b="b"/>
            <a:pathLst>
              <a:path w="374" h="446">
                <a:moveTo>
                  <a:pt x="0" y="196"/>
                </a:moveTo>
                <a:cubicBezTo>
                  <a:pt x="0" y="61"/>
                  <a:pt x="0" y="61"/>
                  <a:pt x="0" y="61"/>
                </a:cubicBezTo>
                <a:cubicBezTo>
                  <a:pt x="0" y="61"/>
                  <a:pt x="1" y="61"/>
                  <a:pt x="1" y="61"/>
                </a:cubicBezTo>
                <a:cubicBezTo>
                  <a:pt x="12" y="61"/>
                  <a:pt x="22" y="61"/>
                  <a:pt x="32" y="62"/>
                </a:cubicBezTo>
                <a:cubicBezTo>
                  <a:pt x="67" y="0"/>
                  <a:pt x="67" y="0"/>
                  <a:pt x="67" y="0"/>
                </a:cubicBezTo>
                <a:cubicBezTo>
                  <a:pt x="87" y="4"/>
                  <a:pt x="107" y="8"/>
                  <a:pt x="126" y="15"/>
                </a:cubicBezTo>
                <a:cubicBezTo>
                  <a:pt x="126" y="86"/>
                  <a:pt x="126" y="86"/>
                  <a:pt x="126" y="86"/>
                </a:cubicBezTo>
                <a:cubicBezTo>
                  <a:pt x="146" y="95"/>
                  <a:pt x="166" y="106"/>
                  <a:pt x="185" y="120"/>
                </a:cubicBezTo>
                <a:cubicBezTo>
                  <a:pt x="185" y="120"/>
                  <a:pt x="185" y="120"/>
                  <a:pt x="186" y="120"/>
                </a:cubicBezTo>
                <a:cubicBezTo>
                  <a:pt x="246" y="84"/>
                  <a:pt x="246" y="84"/>
                  <a:pt x="246" y="84"/>
                </a:cubicBezTo>
                <a:cubicBezTo>
                  <a:pt x="254" y="91"/>
                  <a:pt x="262" y="98"/>
                  <a:pt x="269" y="106"/>
                </a:cubicBezTo>
                <a:cubicBezTo>
                  <a:pt x="274" y="111"/>
                  <a:pt x="278" y="115"/>
                  <a:pt x="283" y="120"/>
                </a:cubicBezTo>
                <a:cubicBezTo>
                  <a:pt x="284" y="122"/>
                  <a:pt x="286" y="124"/>
                  <a:pt x="288" y="126"/>
                </a:cubicBezTo>
                <a:cubicBezTo>
                  <a:pt x="252" y="186"/>
                  <a:pt x="252" y="186"/>
                  <a:pt x="252" y="186"/>
                </a:cubicBezTo>
                <a:cubicBezTo>
                  <a:pt x="266" y="204"/>
                  <a:pt x="278" y="224"/>
                  <a:pt x="287" y="244"/>
                </a:cubicBezTo>
                <a:cubicBezTo>
                  <a:pt x="359" y="244"/>
                  <a:pt x="359" y="244"/>
                  <a:pt x="359" y="244"/>
                </a:cubicBezTo>
                <a:cubicBezTo>
                  <a:pt x="365" y="263"/>
                  <a:pt x="370" y="282"/>
                  <a:pt x="374" y="301"/>
                </a:cubicBezTo>
                <a:cubicBezTo>
                  <a:pt x="313" y="341"/>
                  <a:pt x="313" y="341"/>
                  <a:pt x="313" y="341"/>
                </a:cubicBezTo>
                <a:cubicBezTo>
                  <a:pt x="314" y="352"/>
                  <a:pt x="314" y="363"/>
                  <a:pt x="314" y="374"/>
                </a:cubicBezTo>
                <a:cubicBezTo>
                  <a:pt x="314" y="375"/>
                  <a:pt x="314" y="375"/>
                  <a:pt x="314" y="376"/>
                </a:cubicBezTo>
                <a:cubicBezTo>
                  <a:pt x="175" y="376"/>
                  <a:pt x="175" y="376"/>
                  <a:pt x="175" y="376"/>
                </a:cubicBezTo>
                <a:cubicBezTo>
                  <a:pt x="174" y="376"/>
                  <a:pt x="174" y="376"/>
                  <a:pt x="174" y="376"/>
                </a:cubicBezTo>
                <a:cubicBezTo>
                  <a:pt x="174" y="376"/>
                  <a:pt x="175" y="377"/>
                  <a:pt x="175" y="377"/>
                </a:cubicBezTo>
                <a:cubicBezTo>
                  <a:pt x="183" y="385"/>
                  <a:pt x="187" y="395"/>
                  <a:pt x="187" y="406"/>
                </a:cubicBezTo>
                <a:cubicBezTo>
                  <a:pt x="187" y="417"/>
                  <a:pt x="183" y="427"/>
                  <a:pt x="175" y="434"/>
                </a:cubicBezTo>
                <a:cubicBezTo>
                  <a:pt x="167" y="442"/>
                  <a:pt x="157" y="446"/>
                  <a:pt x="146" y="446"/>
                </a:cubicBezTo>
                <a:cubicBezTo>
                  <a:pt x="135" y="446"/>
                  <a:pt x="125" y="442"/>
                  <a:pt x="117" y="434"/>
                </a:cubicBezTo>
                <a:cubicBezTo>
                  <a:pt x="110" y="427"/>
                  <a:pt x="106" y="417"/>
                  <a:pt x="106" y="406"/>
                </a:cubicBezTo>
                <a:cubicBezTo>
                  <a:pt x="106" y="395"/>
                  <a:pt x="110" y="385"/>
                  <a:pt x="117" y="377"/>
                </a:cubicBezTo>
                <a:cubicBezTo>
                  <a:pt x="118" y="377"/>
                  <a:pt x="118" y="376"/>
                  <a:pt x="118" y="376"/>
                </a:cubicBezTo>
                <a:cubicBezTo>
                  <a:pt x="117" y="376"/>
                  <a:pt x="117" y="376"/>
                  <a:pt x="117" y="376"/>
                </a:cubicBezTo>
                <a:cubicBezTo>
                  <a:pt x="0" y="376"/>
                  <a:pt x="0" y="376"/>
                  <a:pt x="0" y="376"/>
                </a:cubicBezTo>
                <a:cubicBezTo>
                  <a:pt x="0" y="253"/>
                  <a:pt x="0" y="253"/>
                  <a:pt x="0" y="253"/>
                </a:cubicBezTo>
                <a:cubicBezTo>
                  <a:pt x="3" y="253"/>
                  <a:pt x="3" y="253"/>
                  <a:pt x="3" y="253"/>
                </a:cubicBezTo>
                <a:cubicBezTo>
                  <a:pt x="11" y="261"/>
                  <a:pt x="21" y="265"/>
                  <a:pt x="32" y="265"/>
                </a:cubicBezTo>
                <a:cubicBezTo>
                  <a:pt x="43" y="265"/>
                  <a:pt x="53" y="261"/>
                  <a:pt x="61" y="253"/>
                </a:cubicBezTo>
                <a:cubicBezTo>
                  <a:pt x="69" y="245"/>
                  <a:pt x="73" y="236"/>
                  <a:pt x="73" y="224"/>
                </a:cubicBezTo>
                <a:cubicBezTo>
                  <a:pt x="73" y="213"/>
                  <a:pt x="69" y="204"/>
                  <a:pt x="61" y="196"/>
                </a:cubicBezTo>
                <a:cubicBezTo>
                  <a:pt x="53" y="188"/>
                  <a:pt x="43" y="184"/>
                  <a:pt x="32" y="184"/>
                </a:cubicBezTo>
                <a:cubicBezTo>
                  <a:pt x="21" y="184"/>
                  <a:pt x="11" y="188"/>
                  <a:pt x="3" y="196"/>
                </a:cubicBezTo>
                <a:lnTo>
                  <a:pt x="0" y="196"/>
                </a:lnTo>
                <a:close/>
              </a:path>
            </a:pathLst>
          </a:custGeom>
          <a:solidFill>
            <a:schemeClr val="accent2"/>
          </a:solidFill>
          <a:ln w="19050">
            <a:solidFill>
              <a:schemeClr val="bg1"/>
            </a:solidFill>
            <a:round/>
            <a:headEnd/>
            <a:tailEnd/>
          </a:ln>
        </p:spPr>
        <p:txBody>
          <a:bodyPr vert="horz" wrap="square" lIns="41159" tIns="20579" rIns="41159" bIns="20579" numCol="1" anchor="t" anchorCtr="0" compatLnSpc="1">
            <a:prstTxWarp prst="textNoShape">
              <a:avLst/>
            </a:prstTxWarp>
          </a:bodyPr>
          <a:lstStyle/>
          <a:p>
            <a:endParaRPr lang="en-US" sz="1264" dirty="0">
              <a:latin typeface="Lato Light" charset="0"/>
            </a:endParaRPr>
          </a:p>
        </p:txBody>
      </p:sp>
      <p:sp>
        <p:nvSpPr>
          <p:cNvPr id="6" name="Freeform 7"/>
          <p:cNvSpPr>
            <a:spLocks/>
          </p:cNvSpPr>
          <p:nvPr/>
        </p:nvSpPr>
        <p:spPr bwMode="auto">
          <a:xfrm>
            <a:off x="8130232" y="3706897"/>
            <a:ext cx="1942933" cy="1606190"/>
          </a:xfrm>
          <a:custGeom>
            <a:avLst/>
            <a:gdLst/>
            <a:ahLst/>
            <a:cxnLst>
              <a:cxn ang="0">
                <a:pos x="75" y="311"/>
              </a:cxn>
              <a:cxn ang="0">
                <a:pos x="75" y="166"/>
              </a:cxn>
              <a:cxn ang="0">
                <a:pos x="70" y="172"/>
              </a:cxn>
              <a:cxn ang="0">
                <a:pos x="41" y="184"/>
              </a:cxn>
              <a:cxn ang="0">
                <a:pos x="12" y="172"/>
              </a:cxn>
              <a:cxn ang="0">
                <a:pos x="0" y="144"/>
              </a:cxn>
              <a:cxn ang="0">
                <a:pos x="12" y="115"/>
              </a:cxn>
              <a:cxn ang="0">
                <a:pos x="41" y="103"/>
              </a:cxn>
              <a:cxn ang="0">
                <a:pos x="70" y="115"/>
              </a:cxn>
              <a:cxn ang="0">
                <a:pos x="75" y="121"/>
              </a:cxn>
              <a:cxn ang="0">
                <a:pos x="75" y="0"/>
              </a:cxn>
              <a:cxn ang="0">
                <a:pos x="192" y="0"/>
              </a:cxn>
              <a:cxn ang="0">
                <a:pos x="192" y="1"/>
              </a:cxn>
              <a:cxn ang="0">
                <a:pos x="181" y="30"/>
              </a:cxn>
              <a:cxn ang="0">
                <a:pos x="192" y="58"/>
              </a:cxn>
              <a:cxn ang="0">
                <a:pos x="221" y="70"/>
              </a:cxn>
              <a:cxn ang="0">
                <a:pos x="250" y="58"/>
              </a:cxn>
              <a:cxn ang="0">
                <a:pos x="262" y="30"/>
              </a:cxn>
              <a:cxn ang="0">
                <a:pos x="250" y="1"/>
              </a:cxn>
              <a:cxn ang="0">
                <a:pos x="250" y="0"/>
              </a:cxn>
              <a:cxn ang="0">
                <a:pos x="389" y="0"/>
              </a:cxn>
              <a:cxn ang="0">
                <a:pos x="388" y="32"/>
              </a:cxn>
              <a:cxn ang="0">
                <a:pos x="450" y="66"/>
              </a:cxn>
              <a:cxn ang="0">
                <a:pos x="436" y="121"/>
              </a:cxn>
              <a:cxn ang="0">
                <a:pos x="363" y="125"/>
              </a:cxn>
              <a:cxn ang="0">
                <a:pos x="329" y="183"/>
              </a:cxn>
              <a:cxn ang="0">
                <a:pos x="366" y="243"/>
              </a:cxn>
              <a:cxn ang="0">
                <a:pos x="344" y="266"/>
              </a:cxn>
              <a:cxn ang="0">
                <a:pos x="322" y="287"/>
              </a:cxn>
              <a:cxn ang="0">
                <a:pos x="260" y="251"/>
              </a:cxn>
              <a:cxn ang="0">
                <a:pos x="203" y="285"/>
              </a:cxn>
              <a:cxn ang="0">
                <a:pos x="203" y="356"/>
              </a:cxn>
              <a:cxn ang="0">
                <a:pos x="145" y="371"/>
              </a:cxn>
              <a:cxn ang="0">
                <a:pos x="108" y="309"/>
              </a:cxn>
              <a:cxn ang="0">
                <a:pos x="76" y="311"/>
              </a:cxn>
              <a:cxn ang="0">
                <a:pos x="75" y="311"/>
              </a:cxn>
            </a:cxnLst>
            <a:rect l="0" t="0" r="r" b="b"/>
            <a:pathLst>
              <a:path w="450" h="371">
                <a:moveTo>
                  <a:pt x="75" y="311"/>
                </a:moveTo>
                <a:cubicBezTo>
                  <a:pt x="75" y="166"/>
                  <a:pt x="75" y="166"/>
                  <a:pt x="75" y="166"/>
                </a:cubicBezTo>
                <a:cubicBezTo>
                  <a:pt x="73" y="168"/>
                  <a:pt x="72" y="170"/>
                  <a:pt x="70" y="172"/>
                </a:cubicBezTo>
                <a:cubicBezTo>
                  <a:pt x="62" y="180"/>
                  <a:pt x="52" y="184"/>
                  <a:pt x="41" y="184"/>
                </a:cubicBezTo>
                <a:cubicBezTo>
                  <a:pt x="30" y="184"/>
                  <a:pt x="20" y="180"/>
                  <a:pt x="12" y="172"/>
                </a:cubicBezTo>
                <a:cubicBezTo>
                  <a:pt x="4" y="165"/>
                  <a:pt x="0" y="155"/>
                  <a:pt x="0" y="144"/>
                </a:cubicBezTo>
                <a:cubicBezTo>
                  <a:pt x="0" y="133"/>
                  <a:pt x="4" y="123"/>
                  <a:pt x="12" y="115"/>
                </a:cubicBezTo>
                <a:cubicBezTo>
                  <a:pt x="20" y="107"/>
                  <a:pt x="30" y="103"/>
                  <a:pt x="41" y="103"/>
                </a:cubicBezTo>
                <a:cubicBezTo>
                  <a:pt x="52" y="103"/>
                  <a:pt x="62" y="107"/>
                  <a:pt x="70" y="115"/>
                </a:cubicBezTo>
                <a:cubicBezTo>
                  <a:pt x="72" y="117"/>
                  <a:pt x="73" y="119"/>
                  <a:pt x="75" y="121"/>
                </a:cubicBezTo>
                <a:cubicBezTo>
                  <a:pt x="75" y="0"/>
                  <a:pt x="75" y="0"/>
                  <a:pt x="75" y="0"/>
                </a:cubicBezTo>
                <a:cubicBezTo>
                  <a:pt x="192" y="0"/>
                  <a:pt x="192" y="0"/>
                  <a:pt x="192" y="0"/>
                </a:cubicBezTo>
                <a:cubicBezTo>
                  <a:pt x="192" y="1"/>
                  <a:pt x="192" y="1"/>
                  <a:pt x="192" y="1"/>
                </a:cubicBezTo>
                <a:cubicBezTo>
                  <a:pt x="185" y="9"/>
                  <a:pt x="181" y="19"/>
                  <a:pt x="181" y="30"/>
                </a:cubicBezTo>
                <a:cubicBezTo>
                  <a:pt x="181" y="41"/>
                  <a:pt x="185" y="51"/>
                  <a:pt x="192" y="58"/>
                </a:cubicBezTo>
                <a:cubicBezTo>
                  <a:pt x="200" y="66"/>
                  <a:pt x="210" y="70"/>
                  <a:pt x="221" y="70"/>
                </a:cubicBezTo>
                <a:cubicBezTo>
                  <a:pt x="232" y="70"/>
                  <a:pt x="242" y="66"/>
                  <a:pt x="250" y="58"/>
                </a:cubicBezTo>
                <a:cubicBezTo>
                  <a:pt x="258" y="51"/>
                  <a:pt x="262" y="41"/>
                  <a:pt x="262" y="30"/>
                </a:cubicBezTo>
                <a:cubicBezTo>
                  <a:pt x="262" y="19"/>
                  <a:pt x="258" y="9"/>
                  <a:pt x="250" y="1"/>
                </a:cubicBezTo>
                <a:cubicBezTo>
                  <a:pt x="250" y="0"/>
                  <a:pt x="250" y="0"/>
                  <a:pt x="250" y="0"/>
                </a:cubicBezTo>
                <a:cubicBezTo>
                  <a:pt x="389" y="0"/>
                  <a:pt x="389" y="0"/>
                  <a:pt x="389" y="0"/>
                </a:cubicBezTo>
                <a:cubicBezTo>
                  <a:pt x="389" y="11"/>
                  <a:pt x="389" y="22"/>
                  <a:pt x="388" y="32"/>
                </a:cubicBezTo>
                <a:cubicBezTo>
                  <a:pt x="450" y="66"/>
                  <a:pt x="450" y="66"/>
                  <a:pt x="450" y="66"/>
                </a:cubicBezTo>
                <a:cubicBezTo>
                  <a:pt x="446" y="85"/>
                  <a:pt x="442" y="103"/>
                  <a:pt x="436" y="121"/>
                </a:cubicBezTo>
                <a:cubicBezTo>
                  <a:pt x="363" y="125"/>
                  <a:pt x="363" y="125"/>
                  <a:pt x="363" y="125"/>
                </a:cubicBezTo>
                <a:cubicBezTo>
                  <a:pt x="354" y="145"/>
                  <a:pt x="343" y="164"/>
                  <a:pt x="329" y="183"/>
                </a:cubicBezTo>
                <a:cubicBezTo>
                  <a:pt x="366" y="243"/>
                  <a:pt x="366" y="243"/>
                  <a:pt x="366" y="243"/>
                </a:cubicBezTo>
                <a:cubicBezTo>
                  <a:pt x="359" y="251"/>
                  <a:pt x="352" y="258"/>
                  <a:pt x="344" y="266"/>
                </a:cubicBezTo>
                <a:cubicBezTo>
                  <a:pt x="337" y="273"/>
                  <a:pt x="329" y="280"/>
                  <a:pt x="322" y="287"/>
                </a:cubicBezTo>
                <a:cubicBezTo>
                  <a:pt x="260" y="251"/>
                  <a:pt x="260" y="251"/>
                  <a:pt x="260" y="251"/>
                </a:cubicBezTo>
                <a:cubicBezTo>
                  <a:pt x="242" y="265"/>
                  <a:pt x="223" y="276"/>
                  <a:pt x="203" y="285"/>
                </a:cubicBezTo>
                <a:cubicBezTo>
                  <a:pt x="203" y="356"/>
                  <a:pt x="203" y="356"/>
                  <a:pt x="203" y="356"/>
                </a:cubicBezTo>
                <a:cubicBezTo>
                  <a:pt x="184" y="363"/>
                  <a:pt x="165" y="368"/>
                  <a:pt x="145" y="371"/>
                </a:cubicBezTo>
                <a:cubicBezTo>
                  <a:pt x="108" y="309"/>
                  <a:pt x="108" y="309"/>
                  <a:pt x="108" y="309"/>
                </a:cubicBezTo>
                <a:cubicBezTo>
                  <a:pt x="98" y="310"/>
                  <a:pt x="87" y="311"/>
                  <a:pt x="76" y="311"/>
                </a:cubicBezTo>
                <a:cubicBezTo>
                  <a:pt x="76" y="311"/>
                  <a:pt x="75" y="311"/>
                  <a:pt x="75" y="311"/>
                </a:cubicBezTo>
                <a:close/>
              </a:path>
            </a:pathLst>
          </a:custGeom>
          <a:solidFill>
            <a:schemeClr val="accent4"/>
          </a:solidFill>
          <a:ln w="19050">
            <a:solidFill>
              <a:schemeClr val="bg1"/>
            </a:solidFill>
            <a:round/>
            <a:headEnd/>
            <a:tailEnd/>
          </a:ln>
        </p:spPr>
        <p:txBody>
          <a:bodyPr vert="horz" wrap="square" lIns="41159" tIns="20579" rIns="41159" bIns="20579" numCol="1" anchor="t" anchorCtr="0" compatLnSpc="1">
            <a:prstTxWarp prst="textNoShape">
              <a:avLst/>
            </a:prstTxWarp>
          </a:bodyPr>
          <a:lstStyle/>
          <a:p>
            <a:endParaRPr lang="en-US" sz="1264" dirty="0">
              <a:latin typeface="Lato Light" charset="0"/>
            </a:endParaRPr>
          </a:p>
        </p:txBody>
      </p:sp>
      <p:sp>
        <p:nvSpPr>
          <p:cNvPr id="7" name="Freeform 5"/>
          <p:cNvSpPr>
            <a:spLocks/>
          </p:cNvSpPr>
          <p:nvPr/>
        </p:nvSpPr>
        <p:spPr bwMode="auto">
          <a:xfrm>
            <a:off x="6848000" y="2083674"/>
            <a:ext cx="1920796" cy="1623224"/>
          </a:xfrm>
          <a:custGeom>
            <a:avLst/>
            <a:gdLst/>
            <a:ahLst/>
            <a:cxnLst>
              <a:cxn ang="0">
                <a:pos x="372" y="375"/>
              </a:cxn>
              <a:cxn ang="0">
                <a:pos x="239" y="375"/>
              </a:cxn>
              <a:cxn ang="0">
                <a:pos x="248" y="368"/>
              </a:cxn>
              <a:cxn ang="0">
                <a:pos x="260" y="340"/>
              </a:cxn>
              <a:cxn ang="0">
                <a:pos x="248" y="311"/>
              </a:cxn>
              <a:cxn ang="0">
                <a:pos x="220" y="299"/>
              </a:cxn>
              <a:cxn ang="0">
                <a:pos x="191" y="311"/>
              </a:cxn>
              <a:cxn ang="0">
                <a:pos x="179" y="340"/>
              </a:cxn>
              <a:cxn ang="0">
                <a:pos x="191" y="368"/>
              </a:cxn>
              <a:cxn ang="0">
                <a:pos x="200" y="375"/>
              </a:cxn>
              <a:cxn ang="0">
                <a:pos x="61" y="375"/>
              </a:cxn>
              <a:cxn ang="0">
                <a:pos x="61" y="375"/>
              </a:cxn>
              <a:cxn ang="0">
                <a:pos x="61" y="373"/>
              </a:cxn>
              <a:cxn ang="0">
                <a:pos x="61" y="367"/>
              </a:cxn>
              <a:cxn ang="0">
                <a:pos x="62" y="342"/>
              </a:cxn>
              <a:cxn ang="0">
                <a:pos x="0" y="307"/>
              </a:cxn>
              <a:cxn ang="0">
                <a:pos x="16" y="243"/>
              </a:cxn>
              <a:cxn ang="0">
                <a:pos x="86" y="247"/>
              </a:cxn>
              <a:cxn ang="0">
                <a:pos x="119" y="191"/>
              </a:cxn>
              <a:cxn ang="0">
                <a:pos x="85" y="127"/>
              </a:cxn>
              <a:cxn ang="0">
                <a:pos x="92" y="119"/>
              </a:cxn>
              <a:cxn ang="0">
                <a:pos x="106" y="105"/>
              </a:cxn>
              <a:cxn ang="0">
                <a:pos x="128" y="84"/>
              </a:cxn>
              <a:cxn ang="0">
                <a:pos x="188" y="120"/>
              </a:cxn>
              <a:cxn ang="0">
                <a:pos x="190" y="119"/>
              </a:cxn>
              <a:cxn ang="0">
                <a:pos x="243" y="88"/>
              </a:cxn>
              <a:cxn ang="0">
                <a:pos x="243" y="16"/>
              </a:cxn>
              <a:cxn ang="0">
                <a:pos x="303" y="0"/>
              </a:cxn>
              <a:cxn ang="0">
                <a:pos x="339" y="62"/>
              </a:cxn>
              <a:cxn ang="0">
                <a:pos x="372" y="60"/>
              </a:cxn>
              <a:cxn ang="0">
                <a:pos x="372" y="195"/>
              </a:cxn>
              <a:cxn ang="0">
                <a:pos x="372" y="199"/>
              </a:cxn>
              <a:cxn ang="0">
                <a:pos x="375" y="195"/>
              </a:cxn>
              <a:cxn ang="0">
                <a:pos x="404" y="183"/>
              </a:cxn>
              <a:cxn ang="0">
                <a:pos x="433" y="195"/>
              </a:cxn>
              <a:cxn ang="0">
                <a:pos x="445" y="223"/>
              </a:cxn>
              <a:cxn ang="0">
                <a:pos x="433" y="252"/>
              </a:cxn>
              <a:cxn ang="0">
                <a:pos x="404" y="264"/>
              </a:cxn>
              <a:cxn ang="0">
                <a:pos x="375" y="252"/>
              </a:cxn>
              <a:cxn ang="0">
                <a:pos x="372" y="248"/>
              </a:cxn>
              <a:cxn ang="0">
                <a:pos x="372" y="252"/>
              </a:cxn>
              <a:cxn ang="0">
                <a:pos x="372" y="375"/>
              </a:cxn>
            </a:cxnLst>
            <a:rect l="0" t="0" r="r" b="b"/>
            <a:pathLst>
              <a:path w="445" h="375">
                <a:moveTo>
                  <a:pt x="372" y="375"/>
                </a:moveTo>
                <a:cubicBezTo>
                  <a:pt x="239" y="375"/>
                  <a:pt x="239" y="375"/>
                  <a:pt x="239" y="375"/>
                </a:cubicBezTo>
                <a:cubicBezTo>
                  <a:pt x="243" y="373"/>
                  <a:pt x="246" y="371"/>
                  <a:pt x="248" y="368"/>
                </a:cubicBezTo>
                <a:cubicBezTo>
                  <a:pt x="256" y="360"/>
                  <a:pt x="260" y="351"/>
                  <a:pt x="260" y="340"/>
                </a:cubicBezTo>
                <a:cubicBezTo>
                  <a:pt x="260" y="328"/>
                  <a:pt x="256" y="319"/>
                  <a:pt x="248" y="311"/>
                </a:cubicBezTo>
                <a:cubicBezTo>
                  <a:pt x="241" y="303"/>
                  <a:pt x="231" y="299"/>
                  <a:pt x="220" y="299"/>
                </a:cubicBezTo>
                <a:cubicBezTo>
                  <a:pt x="209" y="299"/>
                  <a:pt x="199" y="303"/>
                  <a:pt x="191" y="311"/>
                </a:cubicBezTo>
                <a:cubicBezTo>
                  <a:pt x="183" y="319"/>
                  <a:pt x="179" y="328"/>
                  <a:pt x="179" y="340"/>
                </a:cubicBezTo>
                <a:cubicBezTo>
                  <a:pt x="179" y="351"/>
                  <a:pt x="183" y="360"/>
                  <a:pt x="191" y="368"/>
                </a:cubicBezTo>
                <a:cubicBezTo>
                  <a:pt x="194" y="371"/>
                  <a:pt x="197" y="373"/>
                  <a:pt x="200" y="375"/>
                </a:cubicBezTo>
                <a:cubicBezTo>
                  <a:pt x="61" y="375"/>
                  <a:pt x="61" y="375"/>
                  <a:pt x="61" y="375"/>
                </a:cubicBezTo>
                <a:cubicBezTo>
                  <a:pt x="61" y="375"/>
                  <a:pt x="61" y="375"/>
                  <a:pt x="61" y="375"/>
                </a:cubicBezTo>
                <a:cubicBezTo>
                  <a:pt x="61" y="374"/>
                  <a:pt x="61" y="374"/>
                  <a:pt x="61" y="373"/>
                </a:cubicBezTo>
                <a:cubicBezTo>
                  <a:pt x="61" y="371"/>
                  <a:pt x="61" y="369"/>
                  <a:pt x="61" y="367"/>
                </a:cubicBezTo>
                <a:cubicBezTo>
                  <a:pt x="61" y="359"/>
                  <a:pt x="61" y="350"/>
                  <a:pt x="62" y="342"/>
                </a:cubicBezTo>
                <a:cubicBezTo>
                  <a:pt x="0" y="307"/>
                  <a:pt x="0" y="307"/>
                  <a:pt x="0" y="307"/>
                </a:cubicBezTo>
                <a:cubicBezTo>
                  <a:pt x="4" y="285"/>
                  <a:pt x="9" y="263"/>
                  <a:pt x="16" y="243"/>
                </a:cubicBezTo>
                <a:cubicBezTo>
                  <a:pt x="86" y="247"/>
                  <a:pt x="86" y="247"/>
                  <a:pt x="86" y="247"/>
                </a:cubicBezTo>
                <a:cubicBezTo>
                  <a:pt x="95" y="227"/>
                  <a:pt x="106" y="209"/>
                  <a:pt x="119" y="191"/>
                </a:cubicBezTo>
                <a:cubicBezTo>
                  <a:pt x="85" y="127"/>
                  <a:pt x="85" y="127"/>
                  <a:pt x="85" y="127"/>
                </a:cubicBezTo>
                <a:cubicBezTo>
                  <a:pt x="87" y="124"/>
                  <a:pt x="90" y="122"/>
                  <a:pt x="92" y="119"/>
                </a:cubicBezTo>
                <a:cubicBezTo>
                  <a:pt x="97" y="114"/>
                  <a:pt x="101" y="110"/>
                  <a:pt x="106" y="105"/>
                </a:cubicBezTo>
                <a:cubicBezTo>
                  <a:pt x="113" y="98"/>
                  <a:pt x="120" y="91"/>
                  <a:pt x="128" y="84"/>
                </a:cubicBezTo>
                <a:cubicBezTo>
                  <a:pt x="188" y="120"/>
                  <a:pt x="188" y="120"/>
                  <a:pt x="188" y="120"/>
                </a:cubicBezTo>
                <a:cubicBezTo>
                  <a:pt x="189" y="120"/>
                  <a:pt x="190" y="119"/>
                  <a:pt x="190" y="119"/>
                </a:cubicBezTo>
                <a:cubicBezTo>
                  <a:pt x="207" y="106"/>
                  <a:pt x="225" y="96"/>
                  <a:pt x="243" y="88"/>
                </a:cubicBezTo>
                <a:cubicBezTo>
                  <a:pt x="243" y="16"/>
                  <a:pt x="243" y="16"/>
                  <a:pt x="243" y="16"/>
                </a:cubicBezTo>
                <a:cubicBezTo>
                  <a:pt x="262" y="9"/>
                  <a:pt x="282" y="4"/>
                  <a:pt x="303" y="0"/>
                </a:cubicBezTo>
                <a:cubicBezTo>
                  <a:pt x="339" y="62"/>
                  <a:pt x="339" y="62"/>
                  <a:pt x="339" y="62"/>
                </a:cubicBezTo>
                <a:cubicBezTo>
                  <a:pt x="350" y="61"/>
                  <a:pt x="361" y="60"/>
                  <a:pt x="372" y="60"/>
                </a:cubicBezTo>
                <a:cubicBezTo>
                  <a:pt x="372" y="195"/>
                  <a:pt x="372" y="195"/>
                  <a:pt x="372" y="195"/>
                </a:cubicBezTo>
                <a:cubicBezTo>
                  <a:pt x="372" y="199"/>
                  <a:pt x="372" y="199"/>
                  <a:pt x="372" y="199"/>
                </a:cubicBezTo>
                <a:cubicBezTo>
                  <a:pt x="373" y="197"/>
                  <a:pt x="374" y="196"/>
                  <a:pt x="375" y="195"/>
                </a:cubicBezTo>
                <a:cubicBezTo>
                  <a:pt x="383" y="187"/>
                  <a:pt x="393" y="183"/>
                  <a:pt x="404" y="183"/>
                </a:cubicBezTo>
                <a:cubicBezTo>
                  <a:pt x="415" y="183"/>
                  <a:pt x="425" y="187"/>
                  <a:pt x="433" y="195"/>
                </a:cubicBezTo>
                <a:cubicBezTo>
                  <a:pt x="441" y="203"/>
                  <a:pt x="445" y="212"/>
                  <a:pt x="445" y="223"/>
                </a:cubicBezTo>
                <a:cubicBezTo>
                  <a:pt x="445" y="235"/>
                  <a:pt x="441" y="244"/>
                  <a:pt x="433" y="252"/>
                </a:cubicBezTo>
                <a:cubicBezTo>
                  <a:pt x="425" y="260"/>
                  <a:pt x="415" y="264"/>
                  <a:pt x="404" y="264"/>
                </a:cubicBezTo>
                <a:cubicBezTo>
                  <a:pt x="393" y="264"/>
                  <a:pt x="383" y="260"/>
                  <a:pt x="375" y="252"/>
                </a:cubicBezTo>
                <a:cubicBezTo>
                  <a:pt x="374" y="251"/>
                  <a:pt x="373" y="250"/>
                  <a:pt x="372" y="248"/>
                </a:cubicBezTo>
                <a:cubicBezTo>
                  <a:pt x="372" y="252"/>
                  <a:pt x="372" y="252"/>
                  <a:pt x="372" y="252"/>
                </a:cubicBezTo>
                <a:lnTo>
                  <a:pt x="372" y="375"/>
                </a:lnTo>
                <a:close/>
              </a:path>
            </a:pathLst>
          </a:custGeom>
          <a:solidFill>
            <a:schemeClr val="accent1"/>
          </a:solidFill>
          <a:ln w="19050">
            <a:solidFill>
              <a:schemeClr val="bg1"/>
            </a:solidFill>
            <a:round/>
            <a:headEnd/>
            <a:tailEnd/>
          </a:ln>
        </p:spPr>
        <p:txBody>
          <a:bodyPr vert="horz" wrap="square" lIns="41159" tIns="20579" rIns="41159" bIns="20579" numCol="1" anchor="t" anchorCtr="0" compatLnSpc="1">
            <a:prstTxWarp prst="textNoShape">
              <a:avLst/>
            </a:prstTxWarp>
          </a:bodyPr>
          <a:lstStyle/>
          <a:p>
            <a:endParaRPr lang="en-US" sz="1264" dirty="0">
              <a:latin typeface="Lato Light" charset="0"/>
            </a:endParaRPr>
          </a:p>
        </p:txBody>
      </p:sp>
      <p:sp>
        <p:nvSpPr>
          <p:cNvPr id="8" name="Freeform 8"/>
          <p:cNvSpPr>
            <a:spLocks/>
          </p:cNvSpPr>
          <p:nvPr/>
        </p:nvSpPr>
        <p:spPr bwMode="auto">
          <a:xfrm>
            <a:off x="6848000" y="3378164"/>
            <a:ext cx="1605772" cy="1929812"/>
          </a:xfrm>
          <a:custGeom>
            <a:avLst/>
            <a:gdLst/>
            <a:ahLst/>
            <a:cxnLst>
              <a:cxn ang="0">
                <a:pos x="61" y="76"/>
              </a:cxn>
              <a:cxn ang="0">
                <a:pos x="200" y="76"/>
              </a:cxn>
              <a:cxn ang="0">
                <a:pos x="191" y="69"/>
              </a:cxn>
              <a:cxn ang="0">
                <a:pos x="179" y="41"/>
              </a:cxn>
              <a:cxn ang="0">
                <a:pos x="191" y="12"/>
              </a:cxn>
              <a:cxn ang="0">
                <a:pos x="220" y="0"/>
              </a:cxn>
              <a:cxn ang="0">
                <a:pos x="248" y="12"/>
              </a:cxn>
              <a:cxn ang="0">
                <a:pos x="260" y="41"/>
              </a:cxn>
              <a:cxn ang="0">
                <a:pos x="248" y="69"/>
              </a:cxn>
              <a:cxn ang="0">
                <a:pos x="239" y="76"/>
              </a:cxn>
              <a:cxn ang="0">
                <a:pos x="372" y="76"/>
              </a:cxn>
              <a:cxn ang="0">
                <a:pos x="372" y="197"/>
              </a:cxn>
              <a:cxn ang="0">
                <a:pos x="367" y="191"/>
              </a:cxn>
              <a:cxn ang="0">
                <a:pos x="338" y="179"/>
              </a:cxn>
              <a:cxn ang="0">
                <a:pos x="309" y="191"/>
              </a:cxn>
              <a:cxn ang="0">
                <a:pos x="297" y="220"/>
              </a:cxn>
              <a:cxn ang="0">
                <a:pos x="309" y="248"/>
              </a:cxn>
              <a:cxn ang="0">
                <a:pos x="338" y="260"/>
              </a:cxn>
              <a:cxn ang="0">
                <a:pos x="367" y="248"/>
              </a:cxn>
              <a:cxn ang="0">
                <a:pos x="372" y="242"/>
              </a:cxn>
              <a:cxn ang="0">
                <a:pos x="372" y="387"/>
              </a:cxn>
              <a:cxn ang="0">
                <a:pos x="340" y="385"/>
              </a:cxn>
              <a:cxn ang="0">
                <a:pos x="302" y="446"/>
              </a:cxn>
              <a:cxn ang="0">
                <a:pos x="242" y="430"/>
              </a:cxn>
              <a:cxn ang="0">
                <a:pos x="247" y="361"/>
              </a:cxn>
              <a:cxn ang="0">
                <a:pos x="184" y="323"/>
              </a:cxn>
              <a:cxn ang="0">
                <a:pos x="129" y="363"/>
              </a:cxn>
              <a:cxn ang="0">
                <a:pos x="106" y="342"/>
              </a:cxn>
              <a:cxn ang="0">
                <a:pos x="82" y="316"/>
              </a:cxn>
              <a:cxn ang="0">
                <a:pos x="118" y="254"/>
              </a:cxn>
              <a:cxn ang="0">
                <a:pos x="86" y="199"/>
              </a:cxn>
              <a:cxn ang="0">
                <a:pos x="15" y="199"/>
              </a:cxn>
              <a:cxn ang="0">
                <a:pos x="0" y="141"/>
              </a:cxn>
              <a:cxn ang="0">
                <a:pos x="62" y="104"/>
              </a:cxn>
              <a:cxn ang="0">
                <a:pos x="61" y="84"/>
              </a:cxn>
              <a:cxn ang="0">
                <a:pos x="61" y="76"/>
              </a:cxn>
            </a:cxnLst>
            <a:rect l="0" t="0" r="r" b="b"/>
            <a:pathLst>
              <a:path w="372" h="446">
                <a:moveTo>
                  <a:pt x="61" y="76"/>
                </a:moveTo>
                <a:cubicBezTo>
                  <a:pt x="200" y="76"/>
                  <a:pt x="200" y="76"/>
                  <a:pt x="200" y="76"/>
                </a:cubicBezTo>
                <a:cubicBezTo>
                  <a:pt x="197" y="74"/>
                  <a:pt x="194" y="72"/>
                  <a:pt x="191" y="69"/>
                </a:cubicBezTo>
                <a:cubicBezTo>
                  <a:pt x="183" y="61"/>
                  <a:pt x="179" y="52"/>
                  <a:pt x="179" y="41"/>
                </a:cubicBezTo>
                <a:cubicBezTo>
                  <a:pt x="179" y="29"/>
                  <a:pt x="183" y="20"/>
                  <a:pt x="191" y="12"/>
                </a:cubicBezTo>
                <a:cubicBezTo>
                  <a:pt x="199" y="4"/>
                  <a:pt x="209" y="0"/>
                  <a:pt x="220" y="0"/>
                </a:cubicBezTo>
                <a:cubicBezTo>
                  <a:pt x="231" y="0"/>
                  <a:pt x="241" y="4"/>
                  <a:pt x="248" y="12"/>
                </a:cubicBezTo>
                <a:cubicBezTo>
                  <a:pt x="256" y="20"/>
                  <a:pt x="260" y="29"/>
                  <a:pt x="260" y="41"/>
                </a:cubicBezTo>
                <a:cubicBezTo>
                  <a:pt x="260" y="52"/>
                  <a:pt x="256" y="61"/>
                  <a:pt x="248" y="69"/>
                </a:cubicBezTo>
                <a:cubicBezTo>
                  <a:pt x="246" y="72"/>
                  <a:pt x="243" y="74"/>
                  <a:pt x="239" y="76"/>
                </a:cubicBezTo>
                <a:cubicBezTo>
                  <a:pt x="372" y="76"/>
                  <a:pt x="372" y="76"/>
                  <a:pt x="372" y="76"/>
                </a:cubicBezTo>
                <a:cubicBezTo>
                  <a:pt x="372" y="197"/>
                  <a:pt x="372" y="197"/>
                  <a:pt x="372" y="197"/>
                </a:cubicBezTo>
                <a:cubicBezTo>
                  <a:pt x="370" y="195"/>
                  <a:pt x="369" y="193"/>
                  <a:pt x="367" y="191"/>
                </a:cubicBezTo>
                <a:cubicBezTo>
                  <a:pt x="359" y="183"/>
                  <a:pt x="349" y="179"/>
                  <a:pt x="338" y="179"/>
                </a:cubicBezTo>
                <a:cubicBezTo>
                  <a:pt x="327" y="179"/>
                  <a:pt x="317" y="183"/>
                  <a:pt x="309" y="191"/>
                </a:cubicBezTo>
                <a:cubicBezTo>
                  <a:pt x="301" y="199"/>
                  <a:pt x="297" y="209"/>
                  <a:pt x="297" y="220"/>
                </a:cubicBezTo>
                <a:cubicBezTo>
                  <a:pt x="297" y="231"/>
                  <a:pt x="301" y="241"/>
                  <a:pt x="309" y="248"/>
                </a:cubicBezTo>
                <a:cubicBezTo>
                  <a:pt x="317" y="256"/>
                  <a:pt x="327" y="260"/>
                  <a:pt x="338" y="260"/>
                </a:cubicBezTo>
                <a:cubicBezTo>
                  <a:pt x="349" y="260"/>
                  <a:pt x="359" y="256"/>
                  <a:pt x="367" y="248"/>
                </a:cubicBezTo>
                <a:cubicBezTo>
                  <a:pt x="369" y="246"/>
                  <a:pt x="370" y="244"/>
                  <a:pt x="372" y="242"/>
                </a:cubicBezTo>
                <a:cubicBezTo>
                  <a:pt x="372" y="387"/>
                  <a:pt x="372" y="387"/>
                  <a:pt x="372" y="387"/>
                </a:cubicBezTo>
                <a:cubicBezTo>
                  <a:pt x="361" y="387"/>
                  <a:pt x="351" y="386"/>
                  <a:pt x="340" y="385"/>
                </a:cubicBezTo>
                <a:cubicBezTo>
                  <a:pt x="302" y="446"/>
                  <a:pt x="302" y="446"/>
                  <a:pt x="302" y="446"/>
                </a:cubicBezTo>
                <a:cubicBezTo>
                  <a:pt x="281" y="443"/>
                  <a:pt x="261" y="437"/>
                  <a:pt x="242" y="430"/>
                </a:cubicBezTo>
                <a:cubicBezTo>
                  <a:pt x="247" y="361"/>
                  <a:pt x="247" y="361"/>
                  <a:pt x="247" y="361"/>
                </a:cubicBezTo>
                <a:cubicBezTo>
                  <a:pt x="225" y="351"/>
                  <a:pt x="204" y="338"/>
                  <a:pt x="184" y="323"/>
                </a:cubicBezTo>
                <a:cubicBezTo>
                  <a:pt x="129" y="363"/>
                  <a:pt x="129" y="363"/>
                  <a:pt x="129" y="363"/>
                </a:cubicBezTo>
                <a:cubicBezTo>
                  <a:pt x="121" y="356"/>
                  <a:pt x="113" y="349"/>
                  <a:pt x="106" y="342"/>
                </a:cubicBezTo>
                <a:cubicBezTo>
                  <a:pt x="97" y="333"/>
                  <a:pt x="89" y="325"/>
                  <a:pt x="82" y="316"/>
                </a:cubicBezTo>
                <a:cubicBezTo>
                  <a:pt x="118" y="254"/>
                  <a:pt x="118" y="254"/>
                  <a:pt x="118" y="254"/>
                </a:cubicBezTo>
                <a:cubicBezTo>
                  <a:pt x="105" y="237"/>
                  <a:pt x="94" y="219"/>
                  <a:pt x="86" y="199"/>
                </a:cubicBezTo>
                <a:cubicBezTo>
                  <a:pt x="15" y="199"/>
                  <a:pt x="15" y="199"/>
                  <a:pt x="15" y="199"/>
                </a:cubicBezTo>
                <a:cubicBezTo>
                  <a:pt x="8" y="180"/>
                  <a:pt x="3" y="161"/>
                  <a:pt x="0" y="141"/>
                </a:cubicBezTo>
                <a:cubicBezTo>
                  <a:pt x="62" y="104"/>
                  <a:pt x="62" y="104"/>
                  <a:pt x="62" y="104"/>
                </a:cubicBezTo>
                <a:cubicBezTo>
                  <a:pt x="62" y="98"/>
                  <a:pt x="61" y="91"/>
                  <a:pt x="61" y="84"/>
                </a:cubicBezTo>
                <a:lnTo>
                  <a:pt x="61" y="76"/>
                </a:lnTo>
                <a:close/>
              </a:path>
            </a:pathLst>
          </a:custGeom>
          <a:solidFill>
            <a:schemeClr val="accent5"/>
          </a:solidFill>
          <a:ln w="19050">
            <a:solidFill>
              <a:schemeClr val="bg1"/>
            </a:solidFill>
            <a:round/>
            <a:headEnd/>
            <a:tailEnd/>
          </a:ln>
        </p:spPr>
        <p:txBody>
          <a:bodyPr vert="horz" wrap="square" lIns="41159" tIns="20579" rIns="41159" bIns="20579" numCol="1" anchor="t" anchorCtr="0" compatLnSpc="1">
            <a:prstTxWarp prst="textNoShape">
              <a:avLst/>
            </a:prstTxWarp>
          </a:bodyPr>
          <a:lstStyle/>
          <a:p>
            <a:endParaRPr lang="en-US" sz="1264" dirty="0">
              <a:latin typeface="Lato Light" charset="0"/>
            </a:endParaRPr>
          </a:p>
        </p:txBody>
      </p:sp>
      <p:sp>
        <p:nvSpPr>
          <p:cNvPr id="9" name="TextBox 8"/>
          <p:cNvSpPr txBox="1"/>
          <p:nvPr/>
        </p:nvSpPr>
        <p:spPr>
          <a:xfrm>
            <a:off x="2132508" y="2195891"/>
            <a:ext cx="3941897" cy="553998"/>
          </a:xfrm>
          <a:prstGeom prst="rect">
            <a:avLst/>
          </a:prstGeom>
          <a:noFill/>
        </p:spPr>
        <p:txBody>
          <a:bodyPr wrap="square" rtlCol="0">
            <a:spAutoFit/>
          </a:bodyPr>
          <a:lstStyle/>
          <a:p>
            <a:pPr>
              <a:lnSpc>
                <a:spcPts val="1819"/>
              </a:lnSpc>
            </a:pPr>
            <a:r>
              <a:rPr lang="en-US" sz="1080" dirty="0" smtClean="0">
                <a:latin typeface="Lato Light" charset="0"/>
                <a:ea typeface="Lato Light" charset="0"/>
                <a:cs typeface="Lato Light" charset="0"/>
              </a:rPr>
              <a:t>Webpack and zero configuration</a:t>
            </a:r>
          </a:p>
          <a:p>
            <a:pPr>
              <a:lnSpc>
                <a:spcPts val="1819"/>
              </a:lnSpc>
            </a:pPr>
            <a:r>
              <a:rPr lang="en-US" sz="1080" dirty="0" err="1" smtClean="0">
                <a:latin typeface="Lato Light" charset="0"/>
                <a:ea typeface="Lato Light" charset="0"/>
                <a:cs typeface="Lato Light" charset="0"/>
              </a:rPr>
              <a:t>Browserify</a:t>
            </a:r>
            <a:r>
              <a:rPr lang="en-US" sz="1080" dirty="0" smtClean="0">
                <a:latin typeface="Lato Light" charset="0"/>
                <a:ea typeface="Lato Light" charset="0"/>
                <a:cs typeface="Lato Light" charset="0"/>
              </a:rPr>
              <a:t> if you like!</a:t>
            </a:r>
            <a:endParaRPr lang="en-US" sz="1080" dirty="0">
              <a:latin typeface="Lato Light" charset="0"/>
              <a:ea typeface="Lato Light" charset="0"/>
              <a:cs typeface="Lato Light" charset="0"/>
            </a:endParaRPr>
          </a:p>
        </p:txBody>
      </p:sp>
      <p:sp>
        <p:nvSpPr>
          <p:cNvPr id="10" name="Rectangle 9"/>
          <p:cNvSpPr/>
          <p:nvPr/>
        </p:nvSpPr>
        <p:spPr>
          <a:xfrm>
            <a:off x="2127362" y="1952944"/>
            <a:ext cx="1816523" cy="313932"/>
          </a:xfrm>
          <a:prstGeom prst="rect">
            <a:avLst/>
          </a:prstGeom>
        </p:spPr>
        <p:txBody>
          <a:bodyPr wrap="none">
            <a:spAutoFit/>
          </a:bodyPr>
          <a:lstStyle/>
          <a:p>
            <a:r>
              <a:rPr lang="en-US" sz="1440" b="1" dirty="0" smtClean="0">
                <a:solidFill>
                  <a:schemeClr val="tx2"/>
                </a:solidFill>
                <a:latin typeface="Lato" charset="0"/>
                <a:ea typeface="Lato" charset="0"/>
                <a:cs typeface="Lato" charset="0"/>
              </a:rPr>
              <a:t>Build out of the box</a:t>
            </a:r>
            <a:endParaRPr lang="en-US" sz="1440" b="1" dirty="0">
              <a:solidFill>
                <a:schemeClr val="tx2"/>
              </a:solidFill>
              <a:latin typeface="Lato" charset="0"/>
              <a:ea typeface="Lato" charset="0"/>
              <a:cs typeface="Lato" charset="0"/>
            </a:endParaRPr>
          </a:p>
        </p:txBody>
      </p:sp>
      <p:sp>
        <p:nvSpPr>
          <p:cNvPr id="11" name="TextBox 10"/>
          <p:cNvSpPr txBox="1"/>
          <p:nvPr/>
        </p:nvSpPr>
        <p:spPr>
          <a:xfrm>
            <a:off x="2127361" y="5001510"/>
            <a:ext cx="7173235" cy="261610"/>
          </a:xfrm>
          <a:prstGeom prst="rect">
            <a:avLst/>
          </a:prstGeom>
          <a:noFill/>
        </p:spPr>
        <p:txBody>
          <a:bodyPr wrap="square" rtlCol="0">
            <a:spAutoFit/>
          </a:bodyPr>
          <a:lstStyle/>
          <a:p>
            <a:r>
              <a:rPr lang="en-US" sz="1100" dirty="0" smtClean="0"/>
              <a:t>Webpack, webpack-simple, browserify</a:t>
            </a:r>
            <a:r>
              <a:rPr lang="en-US" sz="1100" dirty="0"/>
              <a:t> </a:t>
            </a:r>
            <a:r>
              <a:rPr lang="en-US" sz="1100" dirty="0" smtClean="0"/>
              <a:t>, browserify-simple, pwa, simple</a:t>
            </a:r>
            <a:r>
              <a:rPr lang="en-US" sz="1100" dirty="0"/>
              <a:t> </a:t>
            </a:r>
            <a:endParaRPr lang="en-US" sz="1080" dirty="0">
              <a:latin typeface="Lato Light" charset="0"/>
              <a:ea typeface="Lato Light" charset="0"/>
              <a:cs typeface="Lato Light" charset="0"/>
            </a:endParaRPr>
          </a:p>
        </p:txBody>
      </p:sp>
      <p:sp>
        <p:nvSpPr>
          <p:cNvPr id="12" name="Rectangle 11"/>
          <p:cNvSpPr/>
          <p:nvPr/>
        </p:nvSpPr>
        <p:spPr>
          <a:xfrm>
            <a:off x="2122213" y="4758564"/>
            <a:ext cx="1689886" cy="313932"/>
          </a:xfrm>
          <a:prstGeom prst="rect">
            <a:avLst/>
          </a:prstGeom>
        </p:spPr>
        <p:txBody>
          <a:bodyPr wrap="none">
            <a:spAutoFit/>
          </a:bodyPr>
          <a:lstStyle/>
          <a:p>
            <a:r>
              <a:rPr lang="en-US" sz="1440" b="1" dirty="0">
                <a:solidFill>
                  <a:schemeClr val="tx2"/>
                </a:solidFill>
                <a:latin typeface="Lato" charset="0"/>
                <a:ea typeface="Lato" charset="0"/>
                <a:cs typeface="Lato" charset="0"/>
              </a:rPr>
              <a:t>Official Templates</a:t>
            </a:r>
          </a:p>
        </p:txBody>
      </p:sp>
      <p:sp>
        <p:nvSpPr>
          <p:cNvPr id="13" name="TextBox 12"/>
          <p:cNvSpPr txBox="1"/>
          <p:nvPr/>
        </p:nvSpPr>
        <p:spPr>
          <a:xfrm>
            <a:off x="2132508" y="3138232"/>
            <a:ext cx="3941897" cy="756617"/>
          </a:xfrm>
          <a:prstGeom prst="rect">
            <a:avLst/>
          </a:prstGeom>
          <a:noFill/>
        </p:spPr>
        <p:txBody>
          <a:bodyPr wrap="square" rtlCol="0">
            <a:spAutoFit/>
          </a:bodyPr>
          <a:lstStyle/>
          <a:p>
            <a:pPr>
              <a:lnSpc>
                <a:spcPts val="1819"/>
              </a:lnSpc>
            </a:pPr>
            <a:r>
              <a:rPr lang="en-US" sz="1100" dirty="0" smtClean="0">
                <a:solidFill>
                  <a:schemeClr val="tx2"/>
                </a:solidFill>
                <a:latin typeface="Lato" charset="0"/>
                <a:ea typeface="Lato" charset="0"/>
                <a:cs typeface="Lato" charset="0"/>
              </a:rPr>
              <a:t>ES2015</a:t>
            </a:r>
            <a:r>
              <a:rPr lang="en-US" sz="1100" dirty="0">
                <a:solidFill>
                  <a:schemeClr val="tx2"/>
                </a:solidFill>
                <a:latin typeface="Lato" charset="0"/>
                <a:ea typeface="Lato" charset="0"/>
                <a:cs typeface="Lato" charset="0"/>
              </a:rPr>
              <a:t>, single-file component with hot reloading and custom CSS preprocessors</a:t>
            </a:r>
          </a:p>
          <a:p>
            <a:pPr>
              <a:lnSpc>
                <a:spcPts val="1819"/>
              </a:lnSpc>
            </a:pPr>
            <a:endParaRPr lang="en-US" sz="1080" dirty="0" smtClean="0">
              <a:latin typeface="Lato Light" charset="0"/>
              <a:ea typeface="Lato Light" charset="0"/>
              <a:cs typeface="Lato Light" charset="0"/>
            </a:endParaRPr>
          </a:p>
        </p:txBody>
      </p:sp>
      <p:sp>
        <p:nvSpPr>
          <p:cNvPr id="14" name="Rectangle 13"/>
          <p:cNvSpPr/>
          <p:nvPr/>
        </p:nvSpPr>
        <p:spPr>
          <a:xfrm>
            <a:off x="2127361" y="2895286"/>
            <a:ext cx="2255746" cy="313932"/>
          </a:xfrm>
          <a:prstGeom prst="rect">
            <a:avLst/>
          </a:prstGeom>
        </p:spPr>
        <p:txBody>
          <a:bodyPr wrap="none">
            <a:spAutoFit/>
          </a:bodyPr>
          <a:lstStyle/>
          <a:p>
            <a:r>
              <a:rPr lang="en-US" sz="1440" b="1" dirty="0">
                <a:solidFill>
                  <a:schemeClr val="tx2"/>
                </a:solidFill>
                <a:latin typeface="Lato" charset="0"/>
                <a:ea typeface="Lato" charset="0"/>
                <a:cs typeface="Lato" charset="0"/>
              </a:rPr>
              <a:t>Hot Reload &amp; Vue-loader</a:t>
            </a:r>
          </a:p>
        </p:txBody>
      </p:sp>
      <p:sp>
        <p:nvSpPr>
          <p:cNvPr id="15" name="Shape 2547"/>
          <p:cNvSpPr/>
          <p:nvPr/>
        </p:nvSpPr>
        <p:spPr>
          <a:xfrm>
            <a:off x="1654601" y="2031392"/>
            <a:ext cx="251460" cy="251460"/>
          </a:xfrm>
          <a:custGeom>
            <a:avLst/>
            <a:gdLst/>
            <a:ahLst/>
            <a:cxnLst>
              <a:cxn ang="0">
                <a:pos x="wd2" y="hd2"/>
              </a:cxn>
              <a:cxn ang="5400000">
                <a:pos x="wd2" y="hd2"/>
              </a:cxn>
              <a:cxn ang="10800000">
                <a:pos x="wd2" y="hd2"/>
              </a:cxn>
              <a:cxn ang="16200000">
                <a:pos x="wd2" y="hd2"/>
              </a:cxn>
            </a:cxnLst>
            <a:rect l="0" t="0" r="r" b="b"/>
            <a:pathLst>
              <a:path w="21600" h="21600" extrusionOk="0">
                <a:moveTo>
                  <a:pt x="18073" y="17379"/>
                </a:moveTo>
                <a:lnTo>
                  <a:pt x="15643" y="14949"/>
                </a:lnTo>
                <a:cubicBezTo>
                  <a:pt x="16600" y="13832"/>
                  <a:pt x="17182" y="12386"/>
                  <a:pt x="17182" y="10800"/>
                </a:cubicBezTo>
                <a:cubicBezTo>
                  <a:pt x="17182" y="9214"/>
                  <a:pt x="16600" y="7767"/>
                  <a:pt x="15643" y="6651"/>
                </a:cubicBezTo>
                <a:lnTo>
                  <a:pt x="18073" y="4221"/>
                </a:lnTo>
                <a:cubicBezTo>
                  <a:pt x="19649" y="5963"/>
                  <a:pt x="20618" y="8266"/>
                  <a:pt x="20618" y="10800"/>
                </a:cubicBezTo>
                <a:cubicBezTo>
                  <a:pt x="20618" y="13335"/>
                  <a:pt x="19649" y="15637"/>
                  <a:pt x="18073" y="17379"/>
                </a:cubicBezTo>
                <a:moveTo>
                  <a:pt x="10800" y="20619"/>
                </a:moveTo>
                <a:cubicBezTo>
                  <a:pt x="8265" y="20619"/>
                  <a:pt x="5963" y="19650"/>
                  <a:pt x="4221" y="18073"/>
                </a:cubicBezTo>
                <a:lnTo>
                  <a:pt x="6651" y="15643"/>
                </a:lnTo>
                <a:cubicBezTo>
                  <a:pt x="7767" y="16600"/>
                  <a:pt x="9214" y="17182"/>
                  <a:pt x="10800" y="17182"/>
                </a:cubicBezTo>
                <a:cubicBezTo>
                  <a:pt x="12386" y="17182"/>
                  <a:pt x="13833" y="16600"/>
                  <a:pt x="14949" y="15643"/>
                </a:cubicBezTo>
                <a:lnTo>
                  <a:pt x="17379" y="18073"/>
                </a:lnTo>
                <a:cubicBezTo>
                  <a:pt x="15637" y="19650"/>
                  <a:pt x="13334" y="20619"/>
                  <a:pt x="10800" y="20619"/>
                </a:cubicBezTo>
                <a:moveTo>
                  <a:pt x="982" y="10800"/>
                </a:moveTo>
                <a:cubicBezTo>
                  <a:pt x="982" y="8266"/>
                  <a:pt x="1950" y="5963"/>
                  <a:pt x="3527" y="4221"/>
                </a:cubicBezTo>
                <a:lnTo>
                  <a:pt x="5957" y="6651"/>
                </a:lnTo>
                <a:cubicBezTo>
                  <a:pt x="4999" y="7767"/>
                  <a:pt x="4418" y="9214"/>
                  <a:pt x="4418" y="10800"/>
                </a:cubicBezTo>
                <a:cubicBezTo>
                  <a:pt x="4418" y="12386"/>
                  <a:pt x="4999" y="13832"/>
                  <a:pt x="5957" y="14949"/>
                </a:cubicBezTo>
                <a:lnTo>
                  <a:pt x="3527" y="17379"/>
                </a:lnTo>
                <a:cubicBezTo>
                  <a:pt x="1950" y="15637"/>
                  <a:pt x="982" y="13335"/>
                  <a:pt x="982" y="10800"/>
                </a:cubicBezTo>
                <a:moveTo>
                  <a:pt x="16200" y="10800"/>
                </a:moveTo>
                <a:cubicBezTo>
                  <a:pt x="16200" y="13782"/>
                  <a:pt x="13782" y="16200"/>
                  <a:pt x="10800" y="16200"/>
                </a:cubicBezTo>
                <a:cubicBezTo>
                  <a:pt x="7817" y="16200"/>
                  <a:pt x="5400" y="13782"/>
                  <a:pt x="5400" y="10800"/>
                </a:cubicBezTo>
                <a:cubicBezTo>
                  <a:pt x="5400" y="7817"/>
                  <a:pt x="7817" y="5400"/>
                  <a:pt x="10800" y="5400"/>
                </a:cubicBezTo>
                <a:cubicBezTo>
                  <a:pt x="13782" y="5400"/>
                  <a:pt x="16200" y="7817"/>
                  <a:pt x="16200" y="10800"/>
                </a:cubicBezTo>
                <a:moveTo>
                  <a:pt x="10800" y="982"/>
                </a:moveTo>
                <a:cubicBezTo>
                  <a:pt x="13334" y="982"/>
                  <a:pt x="15637" y="1950"/>
                  <a:pt x="17379" y="3527"/>
                </a:cubicBezTo>
                <a:lnTo>
                  <a:pt x="14949" y="5957"/>
                </a:lnTo>
                <a:cubicBezTo>
                  <a:pt x="13832" y="4999"/>
                  <a:pt x="12386" y="4418"/>
                  <a:pt x="10800" y="4418"/>
                </a:cubicBezTo>
                <a:cubicBezTo>
                  <a:pt x="9214" y="4418"/>
                  <a:pt x="7767" y="4999"/>
                  <a:pt x="6651" y="5957"/>
                </a:cubicBezTo>
                <a:lnTo>
                  <a:pt x="4221" y="3527"/>
                </a:lnTo>
                <a:cubicBezTo>
                  <a:pt x="5963" y="1950"/>
                  <a:pt x="8265" y="982"/>
                  <a:pt x="10800" y="982"/>
                </a:cubicBezTo>
                <a:moveTo>
                  <a:pt x="10800" y="0"/>
                </a:moveTo>
                <a:cubicBezTo>
                  <a:pt x="4835" y="0"/>
                  <a:pt x="0" y="4835"/>
                  <a:pt x="0" y="10800"/>
                </a:cubicBezTo>
                <a:cubicBezTo>
                  <a:pt x="0" y="16764"/>
                  <a:pt x="4835" y="21600"/>
                  <a:pt x="10800" y="21600"/>
                </a:cubicBezTo>
                <a:cubicBezTo>
                  <a:pt x="16764" y="21600"/>
                  <a:pt x="21600" y="16764"/>
                  <a:pt x="21600" y="10800"/>
                </a:cubicBezTo>
                <a:cubicBezTo>
                  <a:pt x="21600" y="4835"/>
                  <a:pt x="16764" y="0"/>
                  <a:pt x="10800" y="0"/>
                </a:cubicBezTo>
              </a:path>
            </a:pathLst>
          </a:custGeom>
          <a:solidFill>
            <a:schemeClr val="accent1"/>
          </a:solidFill>
          <a:ln w="12700">
            <a:miter lim="400000"/>
          </a:ln>
        </p:spPr>
        <p:txBody>
          <a:bodyPr lIns="17145" tIns="17145" rIns="17145" bIns="17145" anchor="ctr"/>
          <a:lstStyle/>
          <a:p>
            <a:pPr defTabSz="20573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350" dirty="0">
              <a:latin typeface="Lato Light" charset="0"/>
              <a:ea typeface="Lato Light" charset="0"/>
              <a:cs typeface="Lato Light" charset="0"/>
            </a:endParaRPr>
          </a:p>
        </p:txBody>
      </p:sp>
      <p:sp>
        <p:nvSpPr>
          <p:cNvPr id="16" name="Shape 2588"/>
          <p:cNvSpPr/>
          <p:nvPr/>
        </p:nvSpPr>
        <p:spPr>
          <a:xfrm>
            <a:off x="1641024" y="2979449"/>
            <a:ext cx="251460" cy="228609"/>
          </a:xfrm>
          <a:custGeom>
            <a:avLst/>
            <a:gdLst/>
            <a:ahLst/>
            <a:cxnLst>
              <a:cxn ang="0">
                <a:pos x="wd2" y="hd2"/>
              </a:cxn>
              <a:cxn ang="5400000">
                <a:pos x="wd2" y="hd2"/>
              </a:cxn>
              <a:cxn ang="10800000">
                <a:pos x="wd2" y="hd2"/>
              </a:cxn>
              <a:cxn ang="16200000">
                <a:pos x="wd2" y="hd2"/>
              </a:cxn>
            </a:cxnLst>
            <a:rect l="0" t="0" r="r" b="b"/>
            <a:pathLst>
              <a:path w="21600" h="21600" extrusionOk="0">
                <a:moveTo>
                  <a:pt x="17182" y="12420"/>
                </a:moveTo>
                <a:cubicBezTo>
                  <a:pt x="16368" y="12420"/>
                  <a:pt x="15709" y="11694"/>
                  <a:pt x="15709" y="10800"/>
                </a:cubicBezTo>
                <a:cubicBezTo>
                  <a:pt x="15709" y="9906"/>
                  <a:pt x="16368" y="9180"/>
                  <a:pt x="17182" y="9180"/>
                </a:cubicBezTo>
                <a:cubicBezTo>
                  <a:pt x="17995" y="9180"/>
                  <a:pt x="18655" y="9906"/>
                  <a:pt x="18655" y="10800"/>
                </a:cubicBezTo>
                <a:cubicBezTo>
                  <a:pt x="18655" y="11694"/>
                  <a:pt x="17995" y="12420"/>
                  <a:pt x="17182" y="12420"/>
                </a:cubicBezTo>
                <a:moveTo>
                  <a:pt x="21109" y="10260"/>
                </a:moveTo>
                <a:lnTo>
                  <a:pt x="19587" y="10260"/>
                </a:lnTo>
                <a:cubicBezTo>
                  <a:pt x="19360" y="9028"/>
                  <a:pt x="18369" y="8100"/>
                  <a:pt x="17182" y="8100"/>
                </a:cubicBezTo>
                <a:cubicBezTo>
                  <a:pt x="15994" y="8100"/>
                  <a:pt x="15004" y="9028"/>
                  <a:pt x="14777" y="10260"/>
                </a:cubicBezTo>
                <a:lnTo>
                  <a:pt x="491" y="10260"/>
                </a:lnTo>
                <a:cubicBezTo>
                  <a:pt x="220" y="10260"/>
                  <a:pt x="0" y="10502"/>
                  <a:pt x="0" y="10800"/>
                </a:cubicBezTo>
                <a:cubicBezTo>
                  <a:pt x="0" y="11098"/>
                  <a:pt x="220" y="11340"/>
                  <a:pt x="491" y="11340"/>
                </a:cubicBezTo>
                <a:lnTo>
                  <a:pt x="14777" y="11340"/>
                </a:lnTo>
                <a:cubicBezTo>
                  <a:pt x="15004" y="12572"/>
                  <a:pt x="15994" y="13500"/>
                  <a:pt x="17182" y="13500"/>
                </a:cubicBezTo>
                <a:cubicBezTo>
                  <a:pt x="18369" y="13500"/>
                  <a:pt x="19360" y="12572"/>
                  <a:pt x="19587" y="11340"/>
                </a:cubicBezTo>
                <a:lnTo>
                  <a:pt x="21109" y="11340"/>
                </a:lnTo>
                <a:cubicBezTo>
                  <a:pt x="21380" y="11340"/>
                  <a:pt x="21600" y="11098"/>
                  <a:pt x="21600" y="10800"/>
                </a:cubicBezTo>
                <a:cubicBezTo>
                  <a:pt x="21600" y="10502"/>
                  <a:pt x="21380" y="10260"/>
                  <a:pt x="21109" y="10260"/>
                </a:cubicBezTo>
                <a:moveTo>
                  <a:pt x="5400" y="1080"/>
                </a:moveTo>
                <a:cubicBezTo>
                  <a:pt x="6214" y="1080"/>
                  <a:pt x="6873" y="1806"/>
                  <a:pt x="6873" y="2700"/>
                </a:cubicBezTo>
                <a:cubicBezTo>
                  <a:pt x="6873" y="3595"/>
                  <a:pt x="6214" y="4320"/>
                  <a:pt x="5400" y="4320"/>
                </a:cubicBezTo>
                <a:cubicBezTo>
                  <a:pt x="4586" y="4320"/>
                  <a:pt x="3927" y="3595"/>
                  <a:pt x="3927" y="2700"/>
                </a:cubicBezTo>
                <a:cubicBezTo>
                  <a:pt x="3927" y="1806"/>
                  <a:pt x="4586" y="1080"/>
                  <a:pt x="5400" y="1080"/>
                </a:cubicBezTo>
                <a:moveTo>
                  <a:pt x="491" y="3240"/>
                </a:moveTo>
                <a:lnTo>
                  <a:pt x="2995" y="3240"/>
                </a:lnTo>
                <a:cubicBezTo>
                  <a:pt x="3222" y="4472"/>
                  <a:pt x="4213" y="5400"/>
                  <a:pt x="5400" y="5400"/>
                </a:cubicBezTo>
                <a:cubicBezTo>
                  <a:pt x="6587" y="5400"/>
                  <a:pt x="7578" y="4472"/>
                  <a:pt x="7805" y="3240"/>
                </a:cubicBezTo>
                <a:lnTo>
                  <a:pt x="21109" y="3240"/>
                </a:lnTo>
                <a:cubicBezTo>
                  <a:pt x="21380" y="3240"/>
                  <a:pt x="21600" y="2999"/>
                  <a:pt x="21600" y="2700"/>
                </a:cubicBezTo>
                <a:cubicBezTo>
                  <a:pt x="21600" y="2402"/>
                  <a:pt x="21380" y="2160"/>
                  <a:pt x="21109" y="2160"/>
                </a:cubicBezTo>
                <a:lnTo>
                  <a:pt x="7805" y="2160"/>
                </a:lnTo>
                <a:cubicBezTo>
                  <a:pt x="7578" y="928"/>
                  <a:pt x="6587" y="0"/>
                  <a:pt x="5400" y="0"/>
                </a:cubicBezTo>
                <a:cubicBezTo>
                  <a:pt x="4213" y="0"/>
                  <a:pt x="3222" y="928"/>
                  <a:pt x="2995" y="2160"/>
                </a:cubicBezTo>
                <a:lnTo>
                  <a:pt x="491" y="2160"/>
                </a:lnTo>
                <a:cubicBezTo>
                  <a:pt x="220" y="2160"/>
                  <a:pt x="0" y="2402"/>
                  <a:pt x="0" y="2700"/>
                </a:cubicBezTo>
                <a:cubicBezTo>
                  <a:pt x="0" y="2999"/>
                  <a:pt x="220" y="3240"/>
                  <a:pt x="491" y="3240"/>
                </a:cubicBezTo>
                <a:moveTo>
                  <a:pt x="9327" y="20519"/>
                </a:moveTo>
                <a:cubicBezTo>
                  <a:pt x="8514" y="20519"/>
                  <a:pt x="7855" y="19794"/>
                  <a:pt x="7855" y="18899"/>
                </a:cubicBezTo>
                <a:cubicBezTo>
                  <a:pt x="7855" y="18005"/>
                  <a:pt x="8514" y="17279"/>
                  <a:pt x="9327" y="17279"/>
                </a:cubicBezTo>
                <a:cubicBezTo>
                  <a:pt x="10141" y="17279"/>
                  <a:pt x="10800" y="18005"/>
                  <a:pt x="10800" y="18899"/>
                </a:cubicBezTo>
                <a:cubicBezTo>
                  <a:pt x="10800" y="19794"/>
                  <a:pt x="10141" y="20519"/>
                  <a:pt x="9327" y="20519"/>
                </a:cubicBezTo>
                <a:moveTo>
                  <a:pt x="21109" y="18359"/>
                </a:moveTo>
                <a:lnTo>
                  <a:pt x="11732" y="18359"/>
                </a:lnTo>
                <a:cubicBezTo>
                  <a:pt x="11505" y="17127"/>
                  <a:pt x="10515" y="16199"/>
                  <a:pt x="9327" y="16199"/>
                </a:cubicBezTo>
                <a:cubicBezTo>
                  <a:pt x="8140" y="16199"/>
                  <a:pt x="7150" y="17127"/>
                  <a:pt x="6922" y="18359"/>
                </a:cubicBezTo>
                <a:lnTo>
                  <a:pt x="491" y="18359"/>
                </a:lnTo>
                <a:cubicBezTo>
                  <a:pt x="220" y="18359"/>
                  <a:pt x="0" y="18601"/>
                  <a:pt x="0" y="18899"/>
                </a:cubicBezTo>
                <a:cubicBezTo>
                  <a:pt x="0" y="19198"/>
                  <a:pt x="220" y="19439"/>
                  <a:pt x="491" y="19439"/>
                </a:cubicBezTo>
                <a:lnTo>
                  <a:pt x="6922" y="19439"/>
                </a:lnTo>
                <a:cubicBezTo>
                  <a:pt x="7150" y="20672"/>
                  <a:pt x="8140" y="21600"/>
                  <a:pt x="9327" y="21600"/>
                </a:cubicBezTo>
                <a:cubicBezTo>
                  <a:pt x="10515" y="21600"/>
                  <a:pt x="11505" y="20672"/>
                  <a:pt x="11732" y="19439"/>
                </a:cubicBezTo>
                <a:lnTo>
                  <a:pt x="21109" y="19439"/>
                </a:lnTo>
                <a:cubicBezTo>
                  <a:pt x="21380" y="19439"/>
                  <a:pt x="21600" y="19198"/>
                  <a:pt x="21600" y="18899"/>
                </a:cubicBezTo>
                <a:cubicBezTo>
                  <a:pt x="21600" y="18601"/>
                  <a:pt x="21380" y="18359"/>
                  <a:pt x="21109" y="18359"/>
                </a:cubicBezTo>
              </a:path>
            </a:pathLst>
          </a:custGeom>
          <a:solidFill>
            <a:schemeClr val="accent2"/>
          </a:solidFill>
          <a:ln w="12700">
            <a:miter lim="400000"/>
          </a:ln>
        </p:spPr>
        <p:txBody>
          <a:bodyPr lIns="17145" tIns="17145" rIns="17145" bIns="17145" anchor="ctr"/>
          <a:lstStyle/>
          <a:p>
            <a:pPr defTabSz="20573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350" dirty="0">
              <a:latin typeface="Lato Light" charset="0"/>
              <a:ea typeface="Lato Light" charset="0"/>
              <a:cs typeface="Lato Light" charset="0"/>
            </a:endParaRPr>
          </a:p>
        </p:txBody>
      </p:sp>
      <p:sp>
        <p:nvSpPr>
          <p:cNvPr id="17" name="TextBox 16"/>
          <p:cNvSpPr txBox="1"/>
          <p:nvPr/>
        </p:nvSpPr>
        <p:spPr>
          <a:xfrm>
            <a:off x="2127362" y="4082190"/>
            <a:ext cx="3948855" cy="553998"/>
          </a:xfrm>
          <a:prstGeom prst="rect">
            <a:avLst/>
          </a:prstGeom>
          <a:noFill/>
        </p:spPr>
        <p:txBody>
          <a:bodyPr wrap="square" rtlCol="0">
            <a:spAutoFit/>
          </a:bodyPr>
          <a:lstStyle/>
          <a:p>
            <a:pPr>
              <a:lnSpc>
                <a:spcPts val="1819"/>
              </a:lnSpc>
            </a:pPr>
            <a:r>
              <a:rPr lang="en-US" sz="1080" dirty="0" smtClean="0">
                <a:latin typeface="Lato Light" charset="0"/>
                <a:ea typeface="Lato Light" charset="0"/>
                <a:cs typeface="Lato Light" charset="0"/>
              </a:rPr>
              <a:t>Be consistent </a:t>
            </a:r>
          </a:p>
          <a:p>
            <a:pPr>
              <a:lnSpc>
                <a:spcPts val="1819"/>
              </a:lnSpc>
            </a:pPr>
            <a:r>
              <a:rPr lang="en-US" sz="1080" dirty="0" smtClean="0">
                <a:latin typeface="Lato Light" charset="0"/>
                <a:ea typeface="Lato Light" charset="0"/>
                <a:cs typeface="Lato Light" charset="0"/>
              </a:rPr>
              <a:t>Make sure everything is working!</a:t>
            </a:r>
            <a:endParaRPr lang="en-US" sz="1080" dirty="0">
              <a:latin typeface="Lato Light" charset="0"/>
              <a:ea typeface="Lato Light" charset="0"/>
              <a:cs typeface="Lato Light" charset="0"/>
            </a:endParaRPr>
          </a:p>
        </p:txBody>
      </p:sp>
      <p:sp>
        <p:nvSpPr>
          <p:cNvPr id="18" name="Rectangle 17"/>
          <p:cNvSpPr/>
          <p:nvPr/>
        </p:nvSpPr>
        <p:spPr>
          <a:xfrm>
            <a:off x="2122213" y="3839243"/>
            <a:ext cx="1571520" cy="338554"/>
          </a:xfrm>
          <a:prstGeom prst="rect">
            <a:avLst/>
          </a:prstGeom>
        </p:spPr>
        <p:txBody>
          <a:bodyPr wrap="none">
            <a:spAutoFit/>
          </a:bodyPr>
          <a:lstStyle/>
          <a:p>
            <a:r>
              <a:rPr lang="en-US" sz="1600" b="1" dirty="0" err="1" smtClean="0"/>
              <a:t>Linting</a:t>
            </a:r>
            <a:r>
              <a:rPr lang="en-US" sz="1600" dirty="0" smtClean="0"/>
              <a:t> &amp; </a:t>
            </a:r>
            <a:r>
              <a:rPr lang="en-US" sz="1600" b="1" dirty="0" smtClean="0"/>
              <a:t>Testing</a:t>
            </a:r>
            <a:endParaRPr lang="en-US" sz="1440" b="1" dirty="0">
              <a:solidFill>
                <a:schemeClr val="tx2"/>
              </a:solidFill>
              <a:latin typeface="Lato" charset="0"/>
              <a:ea typeface="Lato" charset="0"/>
              <a:cs typeface="Lato" charset="0"/>
            </a:endParaRPr>
          </a:p>
        </p:txBody>
      </p:sp>
      <p:sp>
        <p:nvSpPr>
          <p:cNvPr id="19" name="Shape 2633"/>
          <p:cNvSpPr/>
          <p:nvPr/>
        </p:nvSpPr>
        <p:spPr>
          <a:xfrm>
            <a:off x="1654601" y="3910837"/>
            <a:ext cx="251460" cy="251460"/>
          </a:xfrm>
          <a:custGeom>
            <a:avLst/>
            <a:gdLst/>
            <a:ahLst/>
            <a:cxnLst>
              <a:cxn ang="0">
                <a:pos x="wd2" y="hd2"/>
              </a:cxn>
              <a:cxn ang="5400000">
                <a:pos x="wd2" y="hd2"/>
              </a:cxn>
              <a:cxn ang="10800000">
                <a:pos x="wd2" y="hd2"/>
              </a:cxn>
              <a:cxn ang="16200000">
                <a:pos x="wd2" y="hd2"/>
              </a:cxn>
            </a:cxnLst>
            <a:rect l="0" t="0" r="r" b="b"/>
            <a:pathLst>
              <a:path w="21600" h="21600" extrusionOk="0">
                <a:moveTo>
                  <a:pt x="12144" y="18334"/>
                </a:moveTo>
                <a:lnTo>
                  <a:pt x="15583" y="6873"/>
                </a:lnTo>
                <a:lnTo>
                  <a:pt x="20168" y="6873"/>
                </a:lnTo>
                <a:cubicBezTo>
                  <a:pt x="20168" y="6873"/>
                  <a:pt x="12144" y="18334"/>
                  <a:pt x="12144" y="18334"/>
                </a:cubicBezTo>
                <a:close/>
                <a:moveTo>
                  <a:pt x="10800" y="19403"/>
                </a:moveTo>
                <a:lnTo>
                  <a:pt x="7041" y="6873"/>
                </a:lnTo>
                <a:lnTo>
                  <a:pt x="14559" y="6873"/>
                </a:lnTo>
                <a:cubicBezTo>
                  <a:pt x="14559" y="6873"/>
                  <a:pt x="10800" y="19403"/>
                  <a:pt x="10800" y="19403"/>
                </a:cubicBezTo>
                <a:close/>
                <a:moveTo>
                  <a:pt x="1432" y="6873"/>
                </a:moveTo>
                <a:lnTo>
                  <a:pt x="6017" y="6873"/>
                </a:lnTo>
                <a:lnTo>
                  <a:pt x="9456" y="18334"/>
                </a:lnTo>
                <a:cubicBezTo>
                  <a:pt x="9456" y="18334"/>
                  <a:pt x="1432" y="6873"/>
                  <a:pt x="1432" y="6873"/>
                </a:cubicBezTo>
                <a:close/>
                <a:moveTo>
                  <a:pt x="6578" y="982"/>
                </a:moveTo>
                <a:lnTo>
                  <a:pt x="8536" y="982"/>
                </a:lnTo>
                <a:lnTo>
                  <a:pt x="6082" y="5891"/>
                </a:lnTo>
                <a:lnTo>
                  <a:pt x="1669" y="5891"/>
                </a:lnTo>
                <a:cubicBezTo>
                  <a:pt x="1669" y="5891"/>
                  <a:pt x="6578" y="982"/>
                  <a:pt x="6578" y="982"/>
                </a:cubicBezTo>
                <a:close/>
                <a:moveTo>
                  <a:pt x="11973" y="982"/>
                </a:moveTo>
                <a:lnTo>
                  <a:pt x="14427" y="5891"/>
                </a:lnTo>
                <a:lnTo>
                  <a:pt x="7173" y="5891"/>
                </a:lnTo>
                <a:lnTo>
                  <a:pt x="9627" y="982"/>
                </a:lnTo>
                <a:cubicBezTo>
                  <a:pt x="9627" y="982"/>
                  <a:pt x="11973" y="982"/>
                  <a:pt x="11973" y="982"/>
                </a:cubicBezTo>
                <a:close/>
                <a:moveTo>
                  <a:pt x="15022" y="982"/>
                </a:moveTo>
                <a:lnTo>
                  <a:pt x="19931" y="5891"/>
                </a:lnTo>
                <a:lnTo>
                  <a:pt x="15518" y="5891"/>
                </a:lnTo>
                <a:lnTo>
                  <a:pt x="13064" y="982"/>
                </a:lnTo>
                <a:cubicBezTo>
                  <a:pt x="13064" y="982"/>
                  <a:pt x="15022" y="982"/>
                  <a:pt x="15022" y="982"/>
                </a:cubicBezTo>
                <a:close/>
                <a:moveTo>
                  <a:pt x="21600" y="6382"/>
                </a:moveTo>
                <a:cubicBezTo>
                  <a:pt x="21600" y="6272"/>
                  <a:pt x="21557" y="6175"/>
                  <a:pt x="21495" y="6093"/>
                </a:cubicBezTo>
                <a:lnTo>
                  <a:pt x="21502" y="6088"/>
                </a:lnTo>
                <a:lnTo>
                  <a:pt x="21471" y="6057"/>
                </a:lnTo>
                <a:cubicBezTo>
                  <a:pt x="21459" y="6044"/>
                  <a:pt x="21448" y="6032"/>
                  <a:pt x="21434" y="6020"/>
                </a:cubicBezTo>
                <a:lnTo>
                  <a:pt x="15611" y="197"/>
                </a:lnTo>
                <a:lnTo>
                  <a:pt x="15604" y="201"/>
                </a:lnTo>
                <a:cubicBezTo>
                  <a:pt x="15514" y="82"/>
                  <a:pt x="15379" y="0"/>
                  <a:pt x="15218" y="0"/>
                </a:cubicBezTo>
                <a:lnTo>
                  <a:pt x="6382" y="0"/>
                </a:lnTo>
                <a:cubicBezTo>
                  <a:pt x="6221" y="0"/>
                  <a:pt x="6086" y="82"/>
                  <a:pt x="5996" y="201"/>
                </a:cubicBezTo>
                <a:lnTo>
                  <a:pt x="5989" y="197"/>
                </a:lnTo>
                <a:lnTo>
                  <a:pt x="166" y="6020"/>
                </a:lnTo>
                <a:cubicBezTo>
                  <a:pt x="152" y="6032"/>
                  <a:pt x="141" y="6044"/>
                  <a:pt x="129" y="6057"/>
                </a:cubicBezTo>
                <a:lnTo>
                  <a:pt x="98" y="6088"/>
                </a:lnTo>
                <a:lnTo>
                  <a:pt x="105" y="6093"/>
                </a:lnTo>
                <a:cubicBezTo>
                  <a:pt x="43" y="6175"/>
                  <a:pt x="0" y="6272"/>
                  <a:pt x="0" y="6382"/>
                </a:cubicBezTo>
                <a:cubicBezTo>
                  <a:pt x="0" y="6499"/>
                  <a:pt x="46" y="6602"/>
                  <a:pt x="115" y="6686"/>
                </a:cubicBezTo>
                <a:lnTo>
                  <a:pt x="109" y="6690"/>
                </a:lnTo>
                <a:lnTo>
                  <a:pt x="10418" y="21418"/>
                </a:lnTo>
                <a:lnTo>
                  <a:pt x="10424" y="21413"/>
                </a:lnTo>
                <a:cubicBezTo>
                  <a:pt x="10514" y="21525"/>
                  <a:pt x="10646" y="21600"/>
                  <a:pt x="10800" y="21600"/>
                </a:cubicBezTo>
                <a:cubicBezTo>
                  <a:pt x="10954" y="21600"/>
                  <a:pt x="11086" y="21525"/>
                  <a:pt x="11176" y="21413"/>
                </a:cubicBezTo>
                <a:lnTo>
                  <a:pt x="11182" y="21418"/>
                </a:lnTo>
                <a:lnTo>
                  <a:pt x="21491" y="6690"/>
                </a:lnTo>
                <a:lnTo>
                  <a:pt x="21485" y="6686"/>
                </a:lnTo>
                <a:cubicBezTo>
                  <a:pt x="21553" y="6602"/>
                  <a:pt x="21600" y="6499"/>
                  <a:pt x="21600" y="6382"/>
                </a:cubicBezTo>
              </a:path>
            </a:pathLst>
          </a:custGeom>
          <a:solidFill>
            <a:schemeClr val="accent4"/>
          </a:solidFill>
          <a:ln w="12700">
            <a:miter lim="400000"/>
          </a:ln>
        </p:spPr>
        <p:txBody>
          <a:bodyPr lIns="17145" tIns="17145" rIns="17145" bIns="17145" anchor="ctr"/>
          <a:lstStyle/>
          <a:p>
            <a:pPr defTabSz="20573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350" dirty="0">
              <a:latin typeface="Lato Light" charset="0"/>
              <a:ea typeface="Lato Light" charset="0"/>
              <a:cs typeface="Lato Light" charset="0"/>
            </a:endParaRPr>
          </a:p>
        </p:txBody>
      </p:sp>
      <p:sp>
        <p:nvSpPr>
          <p:cNvPr id="20" name="Shape 2690"/>
          <p:cNvSpPr>
            <a:spLocks noChangeAspect="1"/>
          </p:cNvSpPr>
          <p:nvPr/>
        </p:nvSpPr>
        <p:spPr>
          <a:xfrm>
            <a:off x="1644562" y="4825504"/>
            <a:ext cx="258065" cy="234605"/>
          </a:xfrm>
          <a:custGeom>
            <a:avLst/>
            <a:gdLst/>
            <a:ahLst/>
            <a:cxnLst>
              <a:cxn ang="0">
                <a:pos x="wd2" y="hd2"/>
              </a:cxn>
              <a:cxn ang="5400000">
                <a:pos x="wd2" y="hd2"/>
              </a:cxn>
              <a:cxn ang="10800000">
                <a:pos x="wd2" y="hd2"/>
              </a:cxn>
              <a:cxn ang="16200000">
                <a:pos x="wd2" y="hd2"/>
              </a:cxn>
            </a:cxnLst>
            <a:rect l="0" t="0" r="r" b="b"/>
            <a:pathLst>
              <a:path w="21600" h="21600" extrusionOk="0">
                <a:moveTo>
                  <a:pt x="20618" y="11880"/>
                </a:moveTo>
                <a:cubicBezTo>
                  <a:pt x="20618" y="12476"/>
                  <a:pt x="20178" y="12960"/>
                  <a:pt x="19636" y="12960"/>
                </a:cubicBezTo>
                <a:lnTo>
                  <a:pt x="19636" y="8640"/>
                </a:lnTo>
                <a:cubicBezTo>
                  <a:pt x="20178" y="8640"/>
                  <a:pt x="20618" y="9124"/>
                  <a:pt x="20618" y="9720"/>
                </a:cubicBezTo>
                <a:cubicBezTo>
                  <a:pt x="20618" y="9720"/>
                  <a:pt x="20618" y="11880"/>
                  <a:pt x="20618" y="11880"/>
                </a:cubicBezTo>
                <a:close/>
                <a:moveTo>
                  <a:pt x="18655" y="19980"/>
                </a:moveTo>
                <a:cubicBezTo>
                  <a:pt x="18655" y="20279"/>
                  <a:pt x="18434" y="20520"/>
                  <a:pt x="18164" y="20520"/>
                </a:cubicBezTo>
                <a:cubicBezTo>
                  <a:pt x="17893" y="20520"/>
                  <a:pt x="17673" y="20279"/>
                  <a:pt x="17673" y="19980"/>
                </a:cubicBezTo>
                <a:lnTo>
                  <a:pt x="17673" y="1620"/>
                </a:lnTo>
                <a:cubicBezTo>
                  <a:pt x="17673" y="1322"/>
                  <a:pt x="17893" y="1080"/>
                  <a:pt x="18164" y="1080"/>
                </a:cubicBezTo>
                <a:cubicBezTo>
                  <a:pt x="18434" y="1080"/>
                  <a:pt x="18655" y="1322"/>
                  <a:pt x="18655" y="1620"/>
                </a:cubicBezTo>
                <a:cubicBezTo>
                  <a:pt x="18655" y="1620"/>
                  <a:pt x="18655" y="19980"/>
                  <a:pt x="18655" y="19980"/>
                </a:cubicBezTo>
                <a:close/>
                <a:moveTo>
                  <a:pt x="16691" y="18404"/>
                </a:moveTo>
                <a:lnTo>
                  <a:pt x="2944" y="13512"/>
                </a:lnTo>
                <a:cubicBezTo>
                  <a:pt x="2944" y="13508"/>
                  <a:pt x="2945" y="13504"/>
                  <a:pt x="2945" y="13500"/>
                </a:cubicBezTo>
                <a:lnTo>
                  <a:pt x="2945" y="8100"/>
                </a:lnTo>
                <a:cubicBezTo>
                  <a:pt x="2945" y="8096"/>
                  <a:pt x="2944" y="8093"/>
                  <a:pt x="2944" y="8089"/>
                </a:cubicBezTo>
                <a:lnTo>
                  <a:pt x="16691" y="3197"/>
                </a:lnTo>
                <a:cubicBezTo>
                  <a:pt x="16691" y="3197"/>
                  <a:pt x="16691" y="18404"/>
                  <a:pt x="16691" y="18404"/>
                </a:cubicBezTo>
                <a:close/>
                <a:moveTo>
                  <a:pt x="12480" y="18725"/>
                </a:moveTo>
                <a:cubicBezTo>
                  <a:pt x="12316" y="19294"/>
                  <a:pt x="11764" y="19608"/>
                  <a:pt x="11247" y="19428"/>
                </a:cubicBezTo>
                <a:lnTo>
                  <a:pt x="6102" y="17625"/>
                </a:lnTo>
                <a:cubicBezTo>
                  <a:pt x="5585" y="17444"/>
                  <a:pt x="5299" y="16837"/>
                  <a:pt x="5464" y="16269"/>
                </a:cubicBezTo>
                <a:lnTo>
                  <a:pt x="5654" y="15610"/>
                </a:lnTo>
                <a:lnTo>
                  <a:pt x="12661" y="18104"/>
                </a:lnTo>
                <a:cubicBezTo>
                  <a:pt x="12661" y="18104"/>
                  <a:pt x="12480" y="18725"/>
                  <a:pt x="12480" y="18725"/>
                </a:cubicBezTo>
                <a:close/>
                <a:moveTo>
                  <a:pt x="1964" y="13500"/>
                </a:moveTo>
                <a:lnTo>
                  <a:pt x="982" y="13500"/>
                </a:lnTo>
                <a:lnTo>
                  <a:pt x="982" y="8100"/>
                </a:lnTo>
                <a:lnTo>
                  <a:pt x="1964" y="8100"/>
                </a:lnTo>
                <a:cubicBezTo>
                  <a:pt x="1964" y="8100"/>
                  <a:pt x="1964" y="13500"/>
                  <a:pt x="1964" y="13500"/>
                </a:cubicBezTo>
                <a:close/>
                <a:moveTo>
                  <a:pt x="19636" y="7560"/>
                </a:moveTo>
                <a:lnTo>
                  <a:pt x="19636" y="1620"/>
                </a:lnTo>
                <a:cubicBezTo>
                  <a:pt x="19636" y="725"/>
                  <a:pt x="18977" y="0"/>
                  <a:pt x="18164" y="0"/>
                </a:cubicBezTo>
                <a:cubicBezTo>
                  <a:pt x="17350" y="0"/>
                  <a:pt x="16691" y="725"/>
                  <a:pt x="16691" y="1620"/>
                </a:cubicBezTo>
                <a:lnTo>
                  <a:pt x="16691" y="2062"/>
                </a:lnTo>
                <a:lnTo>
                  <a:pt x="2411" y="7144"/>
                </a:lnTo>
                <a:cubicBezTo>
                  <a:pt x="2276" y="7067"/>
                  <a:pt x="2126" y="7020"/>
                  <a:pt x="1964" y="7020"/>
                </a:cubicBezTo>
                <a:lnTo>
                  <a:pt x="982" y="7020"/>
                </a:lnTo>
                <a:cubicBezTo>
                  <a:pt x="440" y="7020"/>
                  <a:pt x="0" y="7504"/>
                  <a:pt x="0" y="8100"/>
                </a:cubicBezTo>
                <a:lnTo>
                  <a:pt x="0" y="13500"/>
                </a:lnTo>
                <a:cubicBezTo>
                  <a:pt x="0" y="14097"/>
                  <a:pt x="440" y="14580"/>
                  <a:pt x="982" y="14580"/>
                </a:cubicBezTo>
                <a:lnTo>
                  <a:pt x="1964" y="14580"/>
                </a:lnTo>
                <a:cubicBezTo>
                  <a:pt x="2126" y="14580"/>
                  <a:pt x="2276" y="14533"/>
                  <a:pt x="2411" y="14457"/>
                </a:cubicBezTo>
                <a:lnTo>
                  <a:pt x="4720" y="15278"/>
                </a:lnTo>
                <a:lnTo>
                  <a:pt x="4529" y="15941"/>
                </a:lnTo>
                <a:cubicBezTo>
                  <a:pt x="4199" y="17078"/>
                  <a:pt x="4770" y="18292"/>
                  <a:pt x="5803" y="18654"/>
                </a:cubicBezTo>
                <a:lnTo>
                  <a:pt x="10949" y="20456"/>
                </a:lnTo>
                <a:cubicBezTo>
                  <a:pt x="11983" y="20819"/>
                  <a:pt x="13087" y="20190"/>
                  <a:pt x="13416" y="19053"/>
                </a:cubicBezTo>
                <a:lnTo>
                  <a:pt x="13595" y="18437"/>
                </a:lnTo>
                <a:lnTo>
                  <a:pt x="16691" y="19538"/>
                </a:lnTo>
                <a:lnTo>
                  <a:pt x="16691" y="19980"/>
                </a:lnTo>
                <a:cubicBezTo>
                  <a:pt x="16691" y="20875"/>
                  <a:pt x="17350" y="21600"/>
                  <a:pt x="18164" y="21600"/>
                </a:cubicBezTo>
                <a:cubicBezTo>
                  <a:pt x="18977" y="21600"/>
                  <a:pt x="19636" y="20875"/>
                  <a:pt x="19636" y="19980"/>
                </a:cubicBezTo>
                <a:lnTo>
                  <a:pt x="19636" y="14040"/>
                </a:lnTo>
                <a:cubicBezTo>
                  <a:pt x="20721" y="14040"/>
                  <a:pt x="21600" y="13073"/>
                  <a:pt x="21600" y="11880"/>
                </a:cubicBezTo>
                <a:lnTo>
                  <a:pt x="21600" y="9720"/>
                </a:lnTo>
                <a:cubicBezTo>
                  <a:pt x="21600" y="8527"/>
                  <a:pt x="20721" y="7560"/>
                  <a:pt x="19636" y="7560"/>
                </a:cubicBezTo>
              </a:path>
            </a:pathLst>
          </a:custGeom>
          <a:solidFill>
            <a:schemeClr val="accent5"/>
          </a:solidFill>
          <a:ln w="12700">
            <a:miter lim="400000"/>
          </a:ln>
        </p:spPr>
        <p:txBody>
          <a:bodyPr lIns="17145" tIns="17145" rIns="17145" bIns="17145" anchor="ctr"/>
          <a:lstStyle/>
          <a:p>
            <a:pPr defTabSz="20573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350" dirty="0">
              <a:latin typeface="Lato Light" charset="0"/>
              <a:ea typeface="Lato Light" charset="0"/>
              <a:cs typeface="Lato Light" charset="0"/>
            </a:endParaRPr>
          </a:p>
        </p:txBody>
      </p:sp>
      <p:sp>
        <p:nvSpPr>
          <p:cNvPr id="21" name="Shape 2547"/>
          <p:cNvSpPr/>
          <p:nvPr/>
        </p:nvSpPr>
        <p:spPr>
          <a:xfrm>
            <a:off x="7609500" y="2779767"/>
            <a:ext cx="397796" cy="397796"/>
          </a:xfrm>
          <a:custGeom>
            <a:avLst/>
            <a:gdLst/>
            <a:ahLst/>
            <a:cxnLst>
              <a:cxn ang="0">
                <a:pos x="wd2" y="hd2"/>
              </a:cxn>
              <a:cxn ang="5400000">
                <a:pos x="wd2" y="hd2"/>
              </a:cxn>
              <a:cxn ang="10800000">
                <a:pos x="wd2" y="hd2"/>
              </a:cxn>
              <a:cxn ang="16200000">
                <a:pos x="wd2" y="hd2"/>
              </a:cxn>
            </a:cxnLst>
            <a:rect l="0" t="0" r="r" b="b"/>
            <a:pathLst>
              <a:path w="21600" h="21600" extrusionOk="0">
                <a:moveTo>
                  <a:pt x="18073" y="17379"/>
                </a:moveTo>
                <a:lnTo>
                  <a:pt x="15643" y="14949"/>
                </a:lnTo>
                <a:cubicBezTo>
                  <a:pt x="16600" y="13832"/>
                  <a:pt x="17182" y="12386"/>
                  <a:pt x="17182" y="10800"/>
                </a:cubicBezTo>
                <a:cubicBezTo>
                  <a:pt x="17182" y="9214"/>
                  <a:pt x="16600" y="7767"/>
                  <a:pt x="15643" y="6651"/>
                </a:cubicBezTo>
                <a:lnTo>
                  <a:pt x="18073" y="4221"/>
                </a:lnTo>
                <a:cubicBezTo>
                  <a:pt x="19649" y="5963"/>
                  <a:pt x="20618" y="8266"/>
                  <a:pt x="20618" y="10800"/>
                </a:cubicBezTo>
                <a:cubicBezTo>
                  <a:pt x="20618" y="13335"/>
                  <a:pt x="19649" y="15637"/>
                  <a:pt x="18073" y="17379"/>
                </a:cubicBezTo>
                <a:moveTo>
                  <a:pt x="10800" y="20619"/>
                </a:moveTo>
                <a:cubicBezTo>
                  <a:pt x="8265" y="20619"/>
                  <a:pt x="5963" y="19650"/>
                  <a:pt x="4221" y="18073"/>
                </a:cubicBezTo>
                <a:lnTo>
                  <a:pt x="6651" y="15643"/>
                </a:lnTo>
                <a:cubicBezTo>
                  <a:pt x="7767" y="16600"/>
                  <a:pt x="9214" y="17182"/>
                  <a:pt x="10800" y="17182"/>
                </a:cubicBezTo>
                <a:cubicBezTo>
                  <a:pt x="12386" y="17182"/>
                  <a:pt x="13833" y="16600"/>
                  <a:pt x="14949" y="15643"/>
                </a:cubicBezTo>
                <a:lnTo>
                  <a:pt x="17379" y="18073"/>
                </a:lnTo>
                <a:cubicBezTo>
                  <a:pt x="15637" y="19650"/>
                  <a:pt x="13334" y="20619"/>
                  <a:pt x="10800" y="20619"/>
                </a:cubicBezTo>
                <a:moveTo>
                  <a:pt x="982" y="10800"/>
                </a:moveTo>
                <a:cubicBezTo>
                  <a:pt x="982" y="8266"/>
                  <a:pt x="1950" y="5963"/>
                  <a:pt x="3527" y="4221"/>
                </a:cubicBezTo>
                <a:lnTo>
                  <a:pt x="5957" y="6651"/>
                </a:lnTo>
                <a:cubicBezTo>
                  <a:pt x="4999" y="7767"/>
                  <a:pt x="4418" y="9214"/>
                  <a:pt x="4418" y="10800"/>
                </a:cubicBezTo>
                <a:cubicBezTo>
                  <a:pt x="4418" y="12386"/>
                  <a:pt x="4999" y="13832"/>
                  <a:pt x="5957" y="14949"/>
                </a:cubicBezTo>
                <a:lnTo>
                  <a:pt x="3527" y="17379"/>
                </a:lnTo>
                <a:cubicBezTo>
                  <a:pt x="1950" y="15637"/>
                  <a:pt x="982" y="13335"/>
                  <a:pt x="982" y="10800"/>
                </a:cubicBezTo>
                <a:moveTo>
                  <a:pt x="16200" y="10800"/>
                </a:moveTo>
                <a:cubicBezTo>
                  <a:pt x="16200" y="13782"/>
                  <a:pt x="13782" y="16200"/>
                  <a:pt x="10800" y="16200"/>
                </a:cubicBezTo>
                <a:cubicBezTo>
                  <a:pt x="7817" y="16200"/>
                  <a:pt x="5400" y="13782"/>
                  <a:pt x="5400" y="10800"/>
                </a:cubicBezTo>
                <a:cubicBezTo>
                  <a:pt x="5400" y="7817"/>
                  <a:pt x="7817" y="5400"/>
                  <a:pt x="10800" y="5400"/>
                </a:cubicBezTo>
                <a:cubicBezTo>
                  <a:pt x="13782" y="5400"/>
                  <a:pt x="16200" y="7817"/>
                  <a:pt x="16200" y="10800"/>
                </a:cubicBezTo>
                <a:moveTo>
                  <a:pt x="10800" y="982"/>
                </a:moveTo>
                <a:cubicBezTo>
                  <a:pt x="13334" y="982"/>
                  <a:pt x="15637" y="1950"/>
                  <a:pt x="17379" y="3527"/>
                </a:cubicBezTo>
                <a:lnTo>
                  <a:pt x="14949" y="5957"/>
                </a:lnTo>
                <a:cubicBezTo>
                  <a:pt x="13832" y="4999"/>
                  <a:pt x="12386" y="4418"/>
                  <a:pt x="10800" y="4418"/>
                </a:cubicBezTo>
                <a:cubicBezTo>
                  <a:pt x="9214" y="4418"/>
                  <a:pt x="7767" y="4999"/>
                  <a:pt x="6651" y="5957"/>
                </a:cubicBezTo>
                <a:lnTo>
                  <a:pt x="4221" y="3527"/>
                </a:lnTo>
                <a:cubicBezTo>
                  <a:pt x="5963" y="1950"/>
                  <a:pt x="8265" y="982"/>
                  <a:pt x="10800" y="982"/>
                </a:cubicBezTo>
                <a:moveTo>
                  <a:pt x="10800" y="0"/>
                </a:moveTo>
                <a:cubicBezTo>
                  <a:pt x="4835" y="0"/>
                  <a:pt x="0" y="4835"/>
                  <a:pt x="0" y="10800"/>
                </a:cubicBezTo>
                <a:cubicBezTo>
                  <a:pt x="0" y="16764"/>
                  <a:pt x="4835" y="21600"/>
                  <a:pt x="10800" y="21600"/>
                </a:cubicBezTo>
                <a:cubicBezTo>
                  <a:pt x="16764" y="21600"/>
                  <a:pt x="21600" y="16764"/>
                  <a:pt x="21600" y="10800"/>
                </a:cubicBezTo>
                <a:cubicBezTo>
                  <a:pt x="21600" y="4835"/>
                  <a:pt x="16764" y="0"/>
                  <a:pt x="10800" y="0"/>
                </a:cubicBezTo>
              </a:path>
            </a:pathLst>
          </a:custGeom>
          <a:solidFill>
            <a:schemeClr val="bg1"/>
          </a:solidFill>
          <a:ln w="12700">
            <a:miter lim="400000"/>
          </a:ln>
        </p:spPr>
        <p:txBody>
          <a:bodyPr lIns="17145" tIns="17145" rIns="17145" bIns="17145" anchor="ctr"/>
          <a:lstStyle/>
          <a:p>
            <a:pPr defTabSz="20573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350" dirty="0">
              <a:latin typeface="Lato Light" charset="0"/>
              <a:ea typeface="Lato Light" charset="0"/>
              <a:cs typeface="Lato Light" charset="0"/>
            </a:endParaRPr>
          </a:p>
        </p:txBody>
      </p:sp>
      <p:sp>
        <p:nvSpPr>
          <p:cNvPr id="22" name="Shape 2588"/>
          <p:cNvSpPr/>
          <p:nvPr/>
        </p:nvSpPr>
        <p:spPr>
          <a:xfrm>
            <a:off x="7609500" y="4211628"/>
            <a:ext cx="397796" cy="361646"/>
          </a:xfrm>
          <a:custGeom>
            <a:avLst/>
            <a:gdLst/>
            <a:ahLst/>
            <a:cxnLst>
              <a:cxn ang="0">
                <a:pos x="wd2" y="hd2"/>
              </a:cxn>
              <a:cxn ang="5400000">
                <a:pos x="wd2" y="hd2"/>
              </a:cxn>
              <a:cxn ang="10800000">
                <a:pos x="wd2" y="hd2"/>
              </a:cxn>
              <a:cxn ang="16200000">
                <a:pos x="wd2" y="hd2"/>
              </a:cxn>
            </a:cxnLst>
            <a:rect l="0" t="0" r="r" b="b"/>
            <a:pathLst>
              <a:path w="21600" h="21600" extrusionOk="0">
                <a:moveTo>
                  <a:pt x="17182" y="12420"/>
                </a:moveTo>
                <a:cubicBezTo>
                  <a:pt x="16368" y="12420"/>
                  <a:pt x="15709" y="11694"/>
                  <a:pt x="15709" y="10800"/>
                </a:cubicBezTo>
                <a:cubicBezTo>
                  <a:pt x="15709" y="9906"/>
                  <a:pt x="16368" y="9180"/>
                  <a:pt x="17182" y="9180"/>
                </a:cubicBezTo>
                <a:cubicBezTo>
                  <a:pt x="17995" y="9180"/>
                  <a:pt x="18655" y="9906"/>
                  <a:pt x="18655" y="10800"/>
                </a:cubicBezTo>
                <a:cubicBezTo>
                  <a:pt x="18655" y="11694"/>
                  <a:pt x="17995" y="12420"/>
                  <a:pt x="17182" y="12420"/>
                </a:cubicBezTo>
                <a:moveTo>
                  <a:pt x="21109" y="10260"/>
                </a:moveTo>
                <a:lnTo>
                  <a:pt x="19587" y="10260"/>
                </a:lnTo>
                <a:cubicBezTo>
                  <a:pt x="19360" y="9028"/>
                  <a:pt x="18369" y="8100"/>
                  <a:pt x="17182" y="8100"/>
                </a:cubicBezTo>
                <a:cubicBezTo>
                  <a:pt x="15994" y="8100"/>
                  <a:pt x="15004" y="9028"/>
                  <a:pt x="14777" y="10260"/>
                </a:cubicBezTo>
                <a:lnTo>
                  <a:pt x="491" y="10260"/>
                </a:lnTo>
                <a:cubicBezTo>
                  <a:pt x="220" y="10260"/>
                  <a:pt x="0" y="10502"/>
                  <a:pt x="0" y="10800"/>
                </a:cubicBezTo>
                <a:cubicBezTo>
                  <a:pt x="0" y="11098"/>
                  <a:pt x="220" y="11340"/>
                  <a:pt x="491" y="11340"/>
                </a:cubicBezTo>
                <a:lnTo>
                  <a:pt x="14777" y="11340"/>
                </a:lnTo>
                <a:cubicBezTo>
                  <a:pt x="15004" y="12572"/>
                  <a:pt x="15994" y="13500"/>
                  <a:pt x="17182" y="13500"/>
                </a:cubicBezTo>
                <a:cubicBezTo>
                  <a:pt x="18369" y="13500"/>
                  <a:pt x="19360" y="12572"/>
                  <a:pt x="19587" y="11340"/>
                </a:cubicBezTo>
                <a:lnTo>
                  <a:pt x="21109" y="11340"/>
                </a:lnTo>
                <a:cubicBezTo>
                  <a:pt x="21380" y="11340"/>
                  <a:pt x="21600" y="11098"/>
                  <a:pt x="21600" y="10800"/>
                </a:cubicBezTo>
                <a:cubicBezTo>
                  <a:pt x="21600" y="10502"/>
                  <a:pt x="21380" y="10260"/>
                  <a:pt x="21109" y="10260"/>
                </a:cubicBezTo>
                <a:moveTo>
                  <a:pt x="5400" y="1080"/>
                </a:moveTo>
                <a:cubicBezTo>
                  <a:pt x="6214" y="1080"/>
                  <a:pt x="6873" y="1806"/>
                  <a:pt x="6873" y="2700"/>
                </a:cubicBezTo>
                <a:cubicBezTo>
                  <a:pt x="6873" y="3595"/>
                  <a:pt x="6214" y="4320"/>
                  <a:pt x="5400" y="4320"/>
                </a:cubicBezTo>
                <a:cubicBezTo>
                  <a:pt x="4586" y="4320"/>
                  <a:pt x="3927" y="3595"/>
                  <a:pt x="3927" y="2700"/>
                </a:cubicBezTo>
                <a:cubicBezTo>
                  <a:pt x="3927" y="1806"/>
                  <a:pt x="4586" y="1080"/>
                  <a:pt x="5400" y="1080"/>
                </a:cubicBezTo>
                <a:moveTo>
                  <a:pt x="491" y="3240"/>
                </a:moveTo>
                <a:lnTo>
                  <a:pt x="2995" y="3240"/>
                </a:lnTo>
                <a:cubicBezTo>
                  <a:pt x="3222" y="4472"/>
                  <a:pt x="4213" y="5400"/>
                  <a:pt x="5400" y="5400"/>
                </a:cubicBezTo>
                <a:cubicBezTo>
                  <a:pt x="6587" y="5400"/>
                  <a:pt x="7578" y="4472"/>
                  <a:pt x="7805" y="3240"/>
                </a:cubicBezTo>
                <a:lnTo>
                  <a:pt x="21109" y="3240"/>
                </a:lnTo>
                <a:cubicBezTo>
                  <a:pt x="21380" y="3240"/>
                  <a:pt x="21600" y="2999"/>
                  <a:pt x="21600" y="2700"/>
                </a:cubicBezTo>
                <a:cubicBezTo>
                  <a:pt x="21600" y="2402"/>
                  <a:pt x="21380" y="2160"/>
                  <a:pt x="21109" y="2160"/>
                </a:cubicBezTo>
                <a:lnTo>
                  <a:pt x="7805" y="2160"/>
                </a:lnTo>
                <a:cubicBezTo>
                  <a:pt x="7578" y="928"/>
                  <a:pt x="6587" y="0"/>
                  <a:pt x="5400" y="0"/>
                </a:cubicBezTo>
                <a:cubicBezTo>
                  <a:pt x="4213" y="0"/>
                  <a:pt x="3222" y="928"/>
                  <a:pt x="2995" y="2160"/>
                </a:cubicBezTo>
                <a:lnTo>
                  <a:pt x="491" y="2160"/>
                </a:lnTo>
                <a:cubicBezTo>
                  <a:pt x="220" y="2160"/>
                  <a:pt x="0" y="2402"/>
                  <a:pt x="0" y="2700"/>
                </a:cubicBezTo>
                <a:cubicBezTo>
                  <a:pt x="0" y="2999"/>
                  <a:pt x="220" y="3240"/>
                  <a:pt x="491" y="3240"/>
                </a:cubicBezTo>
                <a:moveTo>
                  <a:pt x="9327" y="20519"/>
                </a:moveTo>
                <a:cubicBezTo>
                  <a:pt x="8514" y="20519"/>
                  <a:pt x="7855" y="19794"/>
                  <a:pt x="7855" y="18899"/>
                </a:cubicBezTo>
                <a:cubicBezTo>
                  <a:pt x="7855" y="18005"/>
                  <a:pt x="8514" y="17279"/>
                  <a:pt x="9327" y="17279"/>
                </a:cubicBezTo>
                <a:cubicBezTo>
                  <a:pt x="10141" y="17279"/>
                  <a:pt x="10800" y="18005"/>
                  <a:pt x="10800" y="18899"/>
                </a:cubicBezTo>
                <a:cubicBezTo>
                  <a:pt x="10800" y="19794"/>
                  <a:pt x="10141" y="20519"/>
                  <a:pt x="9327" y="20519"/>
                </a:cubicBezTo>
                <a:moveTo>
                  <a:pt x="21109" y="18359"/>
                </a:moveTo>
                <a:lnTo>
                  <a:pt x="11732" y="18359"/>
                </a:lnTo>
                <a:cubicBezTo>
                  <a:pt x="11505" y="17127"/>
                  <a:pt x="10515" y="16199"/>
                  <a:pt x="9327" y="16199"/>
                </a:cubicBezTo>
                <a:cubicBezTo>
                  <a:pt x="8140" y="16199"/>
                  <a:pt x="7150" y="17127"/>
                  <a:pt x="6922" y="18359"/>
                </a:cubicBezTo>
                <a:lnTo>
                  <a:pt x="491" y="18359"/>
                </a:lnTo>
                <a:cubicBezTo>
                  <a:pt x="220" y="18359"/>
                  <a:pt x="0" y="18601"/>
                  <a:pt x="0" y="18899"/>
                </a:cubicBezTo>
                <a:cubicBezTo>
                  <a:pt x="0" y="19198"/>
                  <a:pt x="220" y="19439"/>
                  <a:pt x="491" y="19439"/>
                </a:cubicBezTo>
                <a:lnTo>
                  <a:pt x="6922" y="19439"/>
                </a:lnTo>
                <a:cubicBezTo>
                  <a:pt x="7150" y="20672"/>
                  <a:pt x="8140" y="21600"/>
                  <a:pt x="9327" y="21600"/>
                </a:cubicBezTo>
                <a:cubicBezTo>
                  <a:pt x="10515" y="21600"/>
                  <a:pt x="11505" y="20672"/>
                  <a:pt x="11732" y="19439"/>
                </a:cubicBezTo>
                <a:lnTo>
                  <a:pt x="21109" y="19439"/>
                </a:lnTo>
                <a:cubicBezTo>
                  <a:pt x="21380" y="19439"/>
                  <a:pt x="21600" y="19198"/>
                  <a:pt x="21600" y="18899"/>
                </a:cubicBezTo>
                <a:cubicBezTo>
                  <a:pt x="21600" y="18601"/>
                  <a:pt x="21380" y="18359"/>
                  <a:pt x="21109" y="18359"/>
                </a:cubicBezTo>
              </a:path>
            </a:pathLst>
          </a:custGeom>
          <a:solidFill>
            <a:schemeClr val="bg1"/>
          </a:solidFill>
          <a:ln w="12700">
            <a:miter lim="400000"/>
          </a:ln>
        </p:spPr>
        <p:txBody>
          <a:bodyPr lIns="17145" tIns="17145" rIns="17145" bIns="17145" anchor="ctr"/>
          <a:lstStyle/>
          <a:p>
            <a:pPr defTabSz="20573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350" dirty="0">
              <a:latin typeface="Lato Light" charset="0"/>
              <a:ea typeface="Lato Light" charset="0"/>
              <a:cs typeface="Lato Light" charset="0"/>
            </a:endParaRPr>
          </a:p>
        </p:txBody>
      </p:sp>
      <p:sp>
        <p:nvSpPr>
          <p:cNvPr id="23" name="Shape 2633"/>
          <p:cNvSpPr/>
          <p:nvPr/>
        </p:nvSpPr>
        <p:spPr>
          <a:xfrm>
            <a:off x="8902801" y="2777671"/>
            <a:ext cx="397796" cy="397796"/>
          </a:xfrm>
          <a:custGeom>
            <a:avLst/>
            <a:gdLst/>
            <a:ahLst/>
            <a:cxnLst>
              <a:cxn ang="0">
                <a:pos x="wd2" y="hd2"/>
              </a:cxn>
              <a:cxn ang="5400000">
                <a:pos x="wd2" y="hd2"/>
              </a:cxn>
              <a:cxn ang="10800000">
                <a:pos x="wd2" y="hd2"/>
              </a:cxn>
              <a:cxn ang="16200000">
                <a:pos x="wd2" y="hd2"/>
              </a:cxn>
            </a:cxnLst>
            <a:rect l="0" t="0" r="r" b="b"/>
            <a:pathLst>
              <a:path w="21600" h="21600" extrusionOk="0">
                <a:moveTo>
                  <a:pt x="12144" y="18334"/>
                </a:moveTo>
                <a:lnTo>
                  <a:pt x="15583" y="6873"/>
                </a:lnTo>
                <a:lnTo>
                  <a:pt x="20168" y="6873"/>
                </a:lnTo>
                <a:cubicBezTo>
                  <a:pt x="20168" y="6873"/>
                  <a:pt x="12144" y="18334"/>
                  <a:pt x="12144" y="18334"/>
                </a:cubicBezTo>
                <a:close/>
                <a:moveTo>
                  <a:pt x="10800" y="19403"/>
                </a:moveTo>
                <a:lnTo>
                  <a:pt x="7041" y="6873"/>
                </a:lnTo>
                <a:lnTo>
                  <a:pt x="14559" y="6873"/>
                </a:lnTo>
                <a:cubicBezTo>
                  <a:pt x="14559" y="6873"/>
                  <a:pt x="10800" y="19403"/>
                  <a:pt x="10800" y="19403"/>
                </a:cubicBezTo>
                <a:close/>
                <a:moveTo>
                  <a:pt x="1432" y="6873"/>
                </a:moveTo>
                <a:lnTo>
                  <a:pt x="6017" y="6873"/>
                </a:lnTo>
                <a:lnTo>
                  <a:pt x="9456" y="18334"/>
                </a:lnTo>
                <a:cubicBezTo>
                  <a:pt x="9456" y="18334"/>
                  <a:pt x="1432" y="6873"/>
                  <a:pt x="1432" y="6873"/>
                </a:cubicBezTo>
                <a:close/>
                <a:moveTo>
                  <a:pt x="6578" y="982"/>
                </a:moveTo>
                <a:lnTo>
                  <a:pt x="8536" y="982"/>
                </a:lnTo>
                <a:lnTo>
                  <a:pt x="6082" y="5891"/>
                </a:lnTo>
                <a:lnTo>
                  <a:pt x="1669" y="5891"/>
                </a:lnTo>
                <a:cubicBezTo>
                  <a:pt x="1669" y="5891"/>
                  <a:pt x="6578" y="982"/>
                  <a:pt x="6578" y="982"/>
                </a:cubicBezTo>
                <a:close/>
                <a:moveTo>
                  <a:pt x="11973" y="982"/>
                </a:moveTo>
                <a:lnTo>
                  <a:pt x="14427" y="5891"/>
                </a:lnTo>
                <a:lnTo>
                  <a:pt x="7173" y="5891"/>
                </a:lnTo>
                <a:lnTo>
                  <a:pt x="9627" y="982"/>
                </a:lnTo>
                <a:cubicBezTo>
                  <a:pt x="9627" y="982"/>
                  <a:pt x="11973" y="982"/>
                  <a:pt x="11973" y="982"/>
                </a:cubicBezTo>
                <a:close/>
                <a:moveTo>
                  <a:pt x="15022" y="982"/>
                </a:moveTo>
                <a:lnTo>
                  <a:pt x="19931" y="5891"/>
                </a:lnTo>
                <a:lnTo>
                  <a:pt x="15518" y="5891"/>
                </a:lnTo>
                <a:lnTo>
                  <a:pt x="13064" y="982"/>
                </a:lnTo>
                <a:cubicBezTo>
                  <a:pt x="13064" y="982"/>
                  <a:pt x="15022" y="982"/>
                  <a:pt x="15022" y="982"/>
                </a:cubicBezTo>
                <a:close/>
                <a:moveTo>
                  <a:pt x="21600" y="6382"/>
                </a:moveTo>
                <a:cubicBezTo>
                  <a:pt x="21600" y="6272"/>
                  <a:pt x="21557" y="6175"/>
                  <a:pt x="21495" y="6093"/>
                </a:cubicBezTo>
                <a:lnTo>
                  <a:pt x="21502" y="6088"/>
                </a:lnTo>
                <a:lnTo>
                  <a:pt x="21471" y="6057"/>
                </a:lnTo>
                <a:cubicBezTo>
                  <a:pt x="21459" y="6044"/>
                  <a:pt x="21448" y="6032"/>
                  <a:pt x="21434" y="6020"/>
                </a:cubicBezTo>
                <a:lnTo>
                  <a:pt x="15611" y="197"/>
                </a:lnTo>
                <a:lnTo>
                  <a:pt x="15604" y="201"/>
                </a:lnTo>
                <a:cubicBezTo>
                  <a:pt x="15514" y="82"/>
                  <a:pt x="15379" y="0"/>
                  <a:pt x="15218" y="0"/>
                </a:cubicBezTo>
                <a:lnTo>
                  <a:pt x="6382" y="0"/>
                </a:lnTo>
                <a:cubicBezTo>
                  <a:pt x="6221" y="0"/>
                  <a:pt x="6086" y="82"/>
                  <a:pt x="5996" y="201"/>
                </a:cubicBezTo>
                <a:lnTo>
                  <a:pt x="5989" y="197"/>
                </a:lnTo>
                <a:lnTo>
                  <a:pt x="166" y="6020"/>
                </a:lnTo>
                <a:cubicBezTo>
                  <a:pt x="152" y="6032"/>
                  <a:pt x="141" y="6044"/>
                  <a:pt x="129" y="6057"/>
                </a:cubicBezTo>
                <a:lnTo>
                  <a:pt x="98" y="6088"/>
                </a:lnTo>
                <a:lnTo>
                  <a:pt x="105" y="6093"/>
                </a:lnTo>
                <a:cubicBezTo>
                  <a:pt x="43" y="6175"/>
                  <a:pt x="0" y="6272"/>
                  <a:pt x="0" y="6382"/>
                </a:cubicBezTo>
                <a:cubicBezTo>
                  <a:pt x="0" y="6499"/>
                  <a:pt x="46" y="6602"/>
                  <a:pt x="115" y="6686"/>
                </a:cubicBezTo>
                <a:lnTo>
                  <a:pt x="109" y="6690"/>
                </a:lnTo>
                <a:lnTo>
                  <a:pt x="10418" y="21418"/>
                </a:lnTo>
                <a:lnTo>
                  <a:pt x="10424" y="21413"/>
                </a:lnTo>
                <a:cubicBezTo>
                  <a:pt x="10514" y="21525"/>
                  <a:pt x="10646" y="21600"/>
                  <a:pt x="10800" y="21600"/>
                </a:cubicBezTo>
                <a:cubicBezTo>
                  <a:pt x="10954" y="21600"/>
                  <a:pt x="11086" y="21525"/>
                  <a:pt x="11176" y="21413"/>
                </a:cubicBezTo>
                <a:lnTo>
                  <a:pt x="11182" y="21418"/>
                </a:lnTo>
                <a:lnTo>
                  <a:pt x="21491" y="6690"/>
                </a:lnTo>
                <a:lnTo>
                  <a:pt x="21485" y="6686"/>
                </a:lnTo>
                <a:cubicBezTo>
                  <a:pt x="21553" y="6602"/>
                  <a:pt x="21600" y="6499"/>
                  <a:pt x="21600" y="6382"/>
                </a:cubicBezTo>
              </a:path>
            </a:pathLst>
          </a:custGeom>
          <a:solidFill>
            <a:schemeClr val="bg1"/>
          </a:solidFill>
          <a:ln w="12700">
            <a:miter lim="400000"/>
          </a:ln>
        </p:spPr>
        <p:txBody>
          <a:bodyPr lIns="17145" tIns="17145" rIns="17145" bIns="17145" anchor="ctr"/>
          <a:lstStyle/>
          <a:p>
            <a:pPr defTabSz="20573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350" dirty="0">
              <a:latin typeface="Lato Light" charset="0"/>
              <a:ea typeface="Lato Light" charset="0"/>
              <a:cs typeface="Lato Light" charset="0"/>
            </a:endParaRPr>
          </a:p>
        </p:txBody>
      </p:sp>
      <p:sp>
        <p:nvSpPr>
          <p:cNvPr id="24" name="Shape 2690"/>
          <p:cNvSpPr>
            <a:spLocks noChangeAspect="1"/>
          </p:cNvSpPr>
          <p:nvPr/>
        </p:nvSpPr>
        <p:spPr>
          <a:xfrm>
            <a:off x="8897576" y="4211628"/>
            <a:ext cx="408244" cy="371131"/>
          </a:xfrm>
          <a:custGeom>
            <a:avLst/>
            <a:gdLst/>
            <a:ahLst/>
            <a:cxnLst>
              <a:cxn ang="0">
                <a:pos x="wd2" y="hd2"/>
              </a:cxn>
              <a:cxn ang="5400000">
                <a:pos x="wd2" y="hd2"/>
              </a:cxn>
              <a:cxn ang="10800000">
                <a:pos x="wd2" y="hd2"/>
              </a:cxn>
              <a:cxn ang="16200000">
                <a:pos x="wd2" y="hd2"/>
              </a:cxn>
            </a:cxnLst>
            <a:rect l="0" t="0" r="r" b="b"/>
            <a:pathLst>
              <a:path w="21600" h="21600" extrusionOk="0">
                <a:moveTo>
                  <a:pt x="20618" y="11880"/>
                </a:moveTo>
                <a:cubicBezTo>
                  <a:pt x="20618" y="12476"/>
                  <a:pt x="20178" y="12960"/>
                  <a:pt x="19636" y="12960"/>
                </a:cubicBezTo>
                <a:lnTo>
                  <a:pt x="19636" y="8640"/>
                </a:lnTo>
                <a:cubicBezTo>
                  <a:pt x="20178" y="8640"/>
                  <a:pt x="20618" y="9124"/>
                  <a:pt x="20618" y="9720"/>
                </a:cubicBezTo>
                <a:cubicBezTo>
                  <a:pt x="20618" y="9720"/>
                  <a:pt x="20618" y="11880"/>
                  <a:pt x="20618" y="11880"/>
                </a:cubicBezTo>
                <a:close/>
                <a:moveTo>
                  <a:pt x="18655" y="19980"/>
                </a:moveTo>
                <a:cubicBezTo>
                  <a:pt x="18655" y="20279"/>
                  <a:pt x="18434" y="20520"/>
                  <a:pt x="18164" y="20520"/>
                </a:cubicBezTo>
                <a:cubicBezTo>
                  <a:pt x="17893" y="20520"/>
                  <a:pt x="17673" y="20279"/>
                  <a:pt x="17673" y="19980"/>
                </a:cubicBezTo>
                <a:lnTo>
                  <a:pt x="17673" y="1620"/>
                </a:lnTo>
                <a:cubicBezTo>
                  <a:pt x="17673" y="1322"/>
                  <a:pt x="17893" y="1080"/>
                  <a:pt x="18164" y="1080"/>
                </a:cubicBezTo>
                <a:cubicBezTo>
                  <a:pt x="18434" y="1080"/>
                  <a:pt x="18655" y="1322"/>
                  <a:pt x="18655" y="1620"/>
                </a:cubicBezTo>
                <a:cubicBezTo>
                  <a:pt x="18655" y="1620"/>
                  <a:pt x="18655" y="19980"/>
                  <a:pt x="18655" y="19980"/>
                </a:cubicBezTo>
                <a:close/>
                <a:moveTo>
                  <a:pt x="16691" y="18404"/>
                </a:moveTo>
                <a:lnTo>
                  <a:pt x="2944" y="13512"/>
                </a:lnTo>
                <a:cubicBezTo>
                  <a:pt x="2944" y="13508"/>
                  <a:pt x="2945" y="13504"/>
                  <a:pt x="2945" y="13500"/>
                </a:cubicBezTo>
                <a:lnTo>
                  <a:pt x="2945" y="8100"/>
                </a:lnTo>
                <a:cubicBezTo>
                  <a:pt x="2945" y="8096"/>
                  <a:pt x="2944" y="8093"/>
                  <a:pt x="2944" y="8089"/>
                </a:cubicBezTo>
                <a:lnTo>
                  <a:pt x="16691" y="3197"/>
                </a:lnTo>
                <a:cubicBezTo>
                  <a:pt x="16691" y="3197"/>
                  <a:pt x="16691" y="18404"/>
                  <a:pt x="16691" y="18404"/>
                </a:cubicBezTo>
                <a:close/>
                <a:moveTo>
                  <a:pt x="12480" y="18725"/>
                </a:moveTo>
                <a:cubicBezTo>
                  <a:pt x="12316" y="19294"/>
                  <a:pt x="11764" y="19608"/>
                  <a:pt x="11247" y="19428"/>
                </a:cubicBezTo>
                <a:lnTo>
                  <a:pt x="6102" y="17625"/>
                </a:lnTo>
                <a:cubicBezTo>
                  <a:pt x="5585" y="17444"/>
                  <a:pt x="5299" y="16837"/>
                  <a:pt x="5464" y="16269"/>
                </a:cubicBezTo>
                <a:lnTo>
                  <a:pt x="5654" y="15610"/>
                </a:lnTo>
                <a:lnTo>
                  <a:pt x="12661" y="18104"/>
                </a:lnTo>
                <a:cubicBezTo>
                  <a:pt x="12661" y="18104"/>
                  <a:pt x="12480" y="18725"/>
                  <a:pt x="12480" y="18725"/>
                </a:cubicBezTo>
                <a:close/>
                <a:moveTo>
                  <a:pt x="1964" y="13500"/>
                </a:moveTo>
                <a:lnTo>
                  <a:pt x="982" y="13500"/>
                </a:lnTo>
                <a:lnTo>
                  <a:pt x="982" y="8100"/>
                </a:lnTo>
                <a:lnTo>
                  <a:pt x="1964" y="8100"/>
                </a:lnTo>
                <a:cubicBezTo>
                  <a:pt x="1964" y="8100"/>
                  <a:pt x="1964" y="13500"/>
                  <a:pt x="1964" y="13500"/>
                </a:cubicBezTo>
                <a:close/>
                <a:moveTo>
                  <a:pt x="19636" y="7560"/>
                </a:moveTo>
                <a:lnTo>
                  <a:pt x="19636" y="1620"/>
                </a:lnTo>
                <a:cubicBezTo>
                  <a:pt x="19636" y="725"/>
                  <a:pt x="18977" y="0"/>
                  <a:pt x="18164" y="0"/>
                </a:cubicBezTo>
                <a:cubicBezTo>
                  <a:pt x="17350" y="0"/>
                  <a:pt x="16691" y="725"/>
                  <a:pt x="16691" y="1620"/>
                </a:cubicBezTo>
                <a:lnTo>
                  <a:pt x="16691" y="2062"/>
                </a:lnTo>
                <a:lnTo>
                  <a:pt x="2411" y="7144"/>
                </a:lnTo>
                <a:cubicBezTo>
                  <a:pt x="2276" y="7067"/>
                  <a:pt x="2126" y="7020"/>
                  <a:pt x="1964" y="7020"/>
                </a:cubicBezTo>
                <a:lnTo>
                  <a:pt x="982" y="7020"/>
                </a:lnTo>
                <a:cubicBezTo>
                  <a:pt x="440" y="7020"/>
                  <a:pt x="0" y="7504"/>
                  <a:pt x="0" y="8100"/>
                </a:cubicBezTo>
                <a:lnTo>
                  <a:pt x="0" y="13500"/>
                </a:lnTo>
                <a:cubicBezTo>
                  <a:pt x="0" y="14097"/>
                  <a:pt x="440" y="14580"/>
                  <a:pt x="982" y="14580"/>
                </a:cubicBezTo>
                <a:lnTo>
                  <a:pt x="1964" y="14580"/>
                </a:lnTo>
                <a:cubicBezTo>
                  <a:pt x="2126" y="14580"/>
                  <a:pt x="2276" y="14533"/>
                  <a:pt x="2411" y="14457"/>
                </a:cubicBezTo>
                <a:lnTo>
                  <a:pt x="4720" y="15278"/>
                </a:lnTo>
                <a:lnTo>
                  <a:pt x="4529" y="15941"/>
                </a:lnTo>
                <a:cubicBezTo>
                  <a:pt x="4199" y="17078"/>
                  <a:pt x="4770" y="18292"/>
                  <a:pt x="5803" y="18654"/>
                </a:cubicBezTo>
                <a:lnTo>
                  <a:pt x="10949" y="20456"/>
                </a:lnTo>
                <a:cubicBezTo>
                  <a:pt x="11983" y="20819"/>
                  <a:pt x="13087" y="20190"/>
                  <a:pt x="13416" y="19053"/>
                </a:cubicBezTo>
                <a:lnTo>
                  <a:pt x="13595" y="18437"/>
                </a:lnTo>
                <a:lnTo>
                  <a:pt x="16691" y="19538"/>
                </a:lnTo>
                <a:lnTo>
                  <a:pt x="16691" y="19980"/>
                </a:lnTo>
                <a:cubicBezTo>
                  <a:pt x="16691" y="20875"/>
                  <a:pt x="17350" y="21600"/>
                  <a:pt x="18164" y="21600"/>
                </a:cubicBezTo>
                <a:cubicBezTo>
                  <a:pt x="18977" y="21600"/>
                  <a:pt x="19636" y="20875"/>
                  <a:pt x="19636" y="19980"/>
                </a:cubicBezTo>
                <a:lnTo>
                  <a:pt x="19636" y="14040"/>
                </a:lnTo>
                <a:cubicBezTo>
                  <a:pt x="20721" y="14040"/>
                  <a:pt x="21600" y="13073"/>
                  <a:pt x="21600" y="11880"/>
                </a:cubicBezTo>
                <a:lnTo>
                  <a:pt x="21600" y="9720"/>
                </a:lnTo>
                <a:cubicBezTo>
                  <a:pt x="21600" y="8527"/>
                  <a:pt x="20721" y="7560"/>
                  <a:pt x="19636" y="7560"/>
                </a:cubicBezTo>
              </a:path>
            </a:pathLst>
          </a:custGeom>
          <a:solidFill>
            <a:schemeClr val="bg1"/>
          </a:solidFill>
          <a:ln w="12700">
            <a:miter lim="400000"/>
          </a:ln>
        </p:spPr>
        <p:txBody>
          <a:bodyPr lIns="17145" tIns="17145" rIns="17145" bIns="17145" anchor="ctr"/>
          <a:lstStyle/>
          <a:p>
            <a:pPr defTabSz="20573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350" dirty="0">
              <a:latin typeface="Lato Light" charset="0"/>
              <a:ea typeface="Lato Light" charset="0"/>
              <a:cs typeface="Lato Light" charset="0"/>
            </a:endParaRPr>
          </a:p>
        </p:txBody>
      </p:sp>
    </p:spTree>
    <p:extLst>
      <p:ext uri="{BB962C8B-B14F-4D97-AF65-F5344CB8AC3E}">
        <p14:creationId xmlns:p14="http://schemas.microsoft.com/office/powerpoint/2010/main" val="807671365"/>
      </p:ext>
    </p:extLst>
  </p:cSld>
  <p:clrMapOvr>
    <a:masterClrMapping/>
  </p:clrMapOvr>
  <mc:AlternateContent xmlns:mc="http://schemas.openxmlformats.org/markup-compatibility/2006" xmlns:p14="http://schemas.microsoft.com/office/powerpoint/2010/main">
    <mc:Choice Requires="p14">
      <p:transition spd="slow" p14:dur="1600" advClick="0">
        <p14:gallery dir="l"/>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additive="base">
                                        <p:cTn id="23" dur="500" fill="hold"/>
                                        <p:tgtEl>
                                          <p:spTgt spid="9"/>
                                        </p:tgtEl>
                                        <p:attrNameLst>
                                          <p:attrName>ppt_x</p:attrName>
                                        </p:attrNameLst>
                                      </p:cBhvr>
                                      <p:tavLst>
                                        <p:tav tm="0">
                                          <p:val>
                                            <p:strVal val="#ppt_x"/>
                                          </p:val>
                                        </p:tav>
                                        <p:tav tm="100000">
                                          <p:val>
                                            <p:strVal val="#ppt_x"/>
                                          </p:val>
                                        </p:tav>
                                      </p:tavLst>
                                    </p:anim>
                                    <p:anim calcmode="lin" valueType="num">
                                      <p:cBhvr additive="base">
                                        <p:cTn id="24" dur="500" fill="hold"/>
                                        <p:tgtEl>
                                          <p:spTgt spid="9"/>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cBhvr additive="base">
                                        <p:cTn id="27" dur="500" fill="hold"/>
                                        <p:tgtEl>
                                          <p:spTgt spid="10"/>
                                        </p:tgtEl>
                                        <p:attrNameLst>
                                          <p:attrName>ppt_x</p:attrName>
                                        </p:attrNameLst>
                                      </p:cBhvr>
                                      <p:tavLst>
                                        <p:tav tm="0">
                                          <p:val>
                                            <p:strVal val="#ppt_x"/>
                                          </p:val>
                                        </p:tav>
                                        <p:tav tm="100000">
                                          <p:val>
                                            <p:strVal val="#ppt_x"/>
                                          </p:val>
                                        </p:tav>
                                      </p:tavLst>
                                    </p:anim>
                                    <p:anim calcmode="lin" valueType="num">
                                      <p:cBhvr additive="base">
                                        <p:cTn id="28" dur="500" fill="hold"/>
                                        <p:tgtEl>
                                          <p:spTgt spid="10"/>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anim calcmode="lin" valueType="num">
                                      <p:cBhvr additive="base">
                                        <p:cTn id="31" dur="500" fill="hold"/>
                                        <p:tgtEl>
                                          <p:spTgt spid="11"/>
                                        </p:tgtEl>
                                        <p:attrNameLst>
                                          <p:attrName>ppt_x</p:attrName>
                                        </p:attrNameLst>
                                      </p:cBhvr>
                                      <p:tavLst>
                                        <p:tav tm="0">
                                          <p:val>
                                            <p:strVal val="#ppt_x"/>
                                          </p:val>
                                        </p:tav>
                                        <p:tav tm="100000">
                                          <p:val>
                                            <p:strVal val="#ppt_x"/>
                                          </p:val>
                                        </p:tav>
                                      </p:tavLst>
                                    </p:anim>
                                    <p:anim calcmode="lin" valueType="num">
                                      <p:cBhvr additive="base">
                                        <p:cTn id="32" dur="500" fill="hold"/>
                                        <p:tgtEl>
                                          <p:spTgt spid="11"/>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anim calcmode="lin" valueType="num">
                                      <p:cBhvr additive="base">
                                        <p:cTn id="35" dur="500" fill="hold"/>
                                        <p:tgtEl>
                                          <p:spTgt spid="12"/>
                                        </p:tgtEl>
                                        <p:attrNameLst>
                                          <p:attrName>ppt_x</p:attrName>
                                        </p:attrNameLst>
                                      </p:cBhvr>
                                      <p:tavLst>
                                        <p:tav tm="0">
                                          <p:val>
                                            <p:strVal val="#ppt_x"/>
                                          </p:val>
                                        </p:tav>
                                        <p:tav tm="100000">
                                          <p:val>
                                            <p:strVal val="#ppt_x"/>
                                          </p:val>
                                        </p:tav>
                                      </p:tavLst>
                                    </p:anim>
                                    <p:anim calcmode="lin" valueType="num">
                                      <p:cBhvr additive="base">
                                        <p:cTn id="36" dur="500" fill="hold"/>
                                        <p:tgtEl>
                                          <p:spTgt spid="12"/>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3"/>
                                        </p:tgtEl>
                                        <p:attrNameLst>
                                          <p:attrName>style.visibility</p:attrName>
                                        </p:attrNameLst>
                                      </p:cBhvr>
                                      <p:to>
                                        <p:strVal val="visible"/>
                                      </p:to>
                                    </p:set>
                                    <p:anim calcmode="lin" valueType="num">
                                      <p:cBhvr additive="base">
                                        <p:cTn id="39" dur="500" fill="hold"/>
                                        <p:tgtEl>
                                          <p:spTgt spid="13"/>
                                        </p:tgtEl>
                                        <p:attrNameLst>
                                          <p:attrName>ppt_x</p:attrName>
                                        </p:attrNameLst>
                                      </p:cBhvr>
                                      <p:tavLst>
                                        <p:tav tm="0">
                                          <p:val>
                                            <p:strVal val="#ppt_x"/>
                                          </p:val>
                                        </p:tav>
                                        <p:tav tm="100000">
                                          <p:val>
                                            <p:strVal val="#ppt_x"/>
                                          </p:val>
                                        </p:tav>
                                      </p:tavLst>
                                    </p:anim>
                                    <p:anim calcmode="lin" valueType="num">
                                      <p:cBhvr additive="base">
                                        <p:cTn id="40" dur="500" fill="hold"/>
                                        <p:tgtEl>
                                          <p:spTgt spid="13"/>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14"/>
                                        </p:tgtEl>
                                        <p:attrNameLst>
                                          <p:attrName>style.visibility</p:attrName>
                                        </p:attrNameLst>
                                      </p:cBhvr>
                                      <p:to>
                                        <p:strVal val="visible"/>
                                      </p:to>
                                    </p:set>
                                    <p:anim calcmode="lin" valueType="num">
                                      <p:cBhvr additive="base">
                                        <p:cTn id="43" dur="500" fill="hold"/>
                                        <p:tgtEl>
                                          <p:spTgt spid="14"/>
                                        </p:tgtEl>
                                        <p:attrNameLst>
                                          <p:attrName>ppt_x</p:attrName>
                                        </p:attrNameLst>
                                      </p:cBhvr>
                                      <p:tavLst>
                                        <p:tav tm="0">
                                          <p:val>
                                            <p:strVal val="#ppt_x"/>
                                          </p:val>
                                        </p:tav>
                                        <p:tav tm="100000">
                                          <p:val>
                                            <p:strVal val="#ppt_x"/>
                                          </p:val>
                                        </p:tav>
                                      </p:tavLst>
                                    </p:anim>
                                    <p:anim calcmode="lin" valueType="num">
                                      <p:cBhvr additive="base">
                                        <p:cTn id="44" dur="500" fill="hold"/>
                                        <p:tgtEl>
                                          <p:spTgt spid="14"/>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15"/>
                                        </p:tgtEl>
                                        <p:attrNameLst>
                                          <p:attrName>style.visibility</p:attrName>
                                        </p:attrNameLst>
                                      </p:cBhvr>
                                      <p:to>
                                        <p:strVal val="visible"/>
                                      </p:to>
                                    </p:set>
                                    <p:anim calcmode="lin" valueType="num">
                                      <p:cBhvr additive="base">
                                        <p:cTn id="47" dur="500" fill="hold"/>
                                        <p:tgtEl>
                                          <p:spTgt spid="15"/>
                                        </p:tgtEl>
                                        <p:attrNameLst>
                                          <p:attrName>ppt_x</p:attrName>
                                        </p:attrNameLst>
                                      </p:cBhvr>
                                      <p:tavLst>
                                        <p:tav tm="0">
                                          <p:val>
                                            <p:strVal val="#ppt_x"/>
                                          </p:val>
                                        </p:tav>
                                        <p:tav tm="100000">
                                          <p:val>
                                            <p:strVal val="#ppt_x"/>
                                          </p:val>
                                        </p:tav>
                                      </p:tavLst>
                                    </p:anim>
                                    <p:anim calcmode="lin" valueType="num">
                                      <p:cBhvr additive="base">
                                        <p:cTn id="48" dur="500" fill="hold"/>
                                        <p:tgtEl>
                                          <p:spTgt spid="15"/>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16"/>
                                        </p:tgtEl>
                                        <p:attrNameLst>
                                          <p:attrName>style.visibility</p:attrName>
                                        </p:attrNameLst>
                                      </p:cBhvr>
                                      <p:to>
                                        <p:strVal val="visible"/>
                                      </p:to>
                                    </p:set>
                                    <p:anim calcmode="lin" valueType="num">
                                      <p:cBhvr additive="base">
                                        <p:cTn id="51" dur="500" fill="hold"/>
                                        <p:tgtEl>
                                          <p:spTgt spid="16"/>
                                        </p:tgtEl>
                                        <p:attrNameLst>
                                          <p:attrName>ppt_x</p:attrName>
                                        </p:attrNameLst>
                                      </p:cBhvr>
                                      <p:tavLst>
                                        <p:tav tm="0">
                                          <p:val>
                                            <p:strVal val="#ppt_x"/>
                                          </p:val>
                                        </p:tav>
                                        <p:tav tm="100000">
                                          <p:val>
                                            <p:strVal val="#ppt_x"/>
                                          </p:val>
                                        </p:tav>
                                      </p:tavLst>
                                    </p:anim>
                                    <p:anim calcmode="lin" valueType="num">
                                      <p:cBhvr additive="base">
                                        <p:cTn id="52" dur="500" fill="hold"/>
                                        <p:tgtEl>
                                          <p:spTgt spid="16"/>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17"/>
                                        </p:tgtEl>
                                        <p:attrNameLst>
                                          <p:attrName>style.visibility</p:attrName>
                                        </p:attrNameLst>
                                      </p:cBhvr>
                                      <p:to>
                                        <p:strVal val="visible"/>
                                      </p:to>
                                    </p:set>
                                    <p:anim calcmode="lin" valueType="num">
                                      <p:cBhvr additive="base">
                                        <p:cTn id="55" dur="500" fill="hold"/>
                                        <p:tgtEl>
                                          <p:spTgt spid="17"/>
                                        </p:tgtEl>
                                        <p:attrNameLst>
                                          <p:attrName>ppt_x</p:attrName>
                                        </p:attrNameLst>
                                      </p:cBhvr>
                                      <p:tavLst>
                                        <p:tav tm="0">
                                          <p:val>
                                            <p:strVal val="#ppt_x"/>
                                          </p:val>
                                        </p:tav>
                                        <p:tav tm="100000">
                                          <p:val>
                                            <p:strVal val="#ppt_x"/>
                                          </p:val>
                                        </p:tav>
                                      </p:tavLst>
                                    </p:anim>
                                    <p:anim calcmode="lin" valueType="num">
                                      <p:cBhvr additive="base">
                                        <p:cTn id="56" dur="500" fill="hold"/>
                                        <p:tgtEl>
                                          <p:spTgt spid="17"/>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18"/>
                                        </p:tgtEl>
                                        <p:attrNameLst>
                                          <p:attrName>style.visibility</p:attrName>
                                        </p:attrNameLst>
                                      </p:cBhvr>
                                      <p:to>
                                        <p:strVal val="visible"/>
                                      </p:to>
                                    </p:set>
                                    <p:anim calcmode="lin" valueType="num">
                                      <p:cBhvr additive="base">
                                        <p:cTn id="59" dur="500" fill="hold"/>
                                        <p:tgtEl>
                                          <p:spTgt spid="18"/>
                                        </p:tgtEl>
                                        <p:attrNameLst>
                                          <p:attrName>ppt_x</p:attrName>
                                        </p:attrNameLst>
                                      </p:cBhvr>
                                      <p:tavLst>
                                        <p:tav tm="0">
                                          <p:val>
                                            <p:strVal val="#ppt_x"/>
                                          </p:val>
                                        </p:tav>
                                        <p:tav tm="100000">
                                          <p:val>
                                            <p:strVal val="#ppt_x"/>
                                          </p:val>
                                        </p:tav>
                                      </p:tavLst>
                                    </p:anim>
                                    <p:anim calcmode="lin" valueType="num">
                                      <p:cBhvr additive="base">
                                        <p:cTn id="60" dur="500" fill="hold"/>
                                        <p:tgtEl>
                                          <p:spTgt spid="18"/>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stCondLst>
                                    <p:cond delay="0"/>
                                  </p:stCondLst>
                                  <p:childTnLst>
                                    <p:set>
                                      <p:cBhvr>
                                        <p:cTn id="62" dur="1" fill="hold">
                                          <p:stCondLst>
                                            <p:cond delay="0"/>
                                          </p:stCondLst>
                                        </p:cTn>
                                        <p:tgtEl>
                                          <p:spTgt spid="19"/>
                                        </p:tgtEl>
                                        <p:attrNameLst>
                                          <p:attrName>style.visibility</p:attrName>
                                        </p:attrNameLst>
                                      </p:cBhvr>
                                      <p:to>
                                        <p:strVal val="visible"/>
                                      </p:to>
                                    </p:set>
                                    <p:anim calcmode="lin" valueType="num">
                                      <p:cBhvr additive="base">
                                        <p:cTn id="63" dur="500" fill="hold"/>
                                        <p:tgtEl>
                                          <p:spTgt spid="19"/>
                                        </p:tgtEl>
                                        <p:attrNameLst>
                                          <p:attrName>ppt_x</p:attrName>
                                        </p:attrNameLst>
                                      </p:cBhvr>
                                      <p:tavLst>
                                        <p:tav tm="0">
                                          <p:val>
                                            <p:strVal val="#ppt_x"/>
                                          </p:val>
                                        </p:tav>
                                        <p:tav tm="100000">
                                          <p:val>
                                            <p:strVal val="#ppt_x"/>
                                          </p:val>
                                        </p:tav>
                                      </p:tavLst>
                                    </p:anim>
                                    <p:anim calcmode="lin" valueType="num">
                                      <p:cBhvr additive="base">
                                        <p:cTn id="64" dur="500" fill="hold"/>
                                        <p:tgtEl>
                                          <p:spTgt spid="19"/>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20"/>
                                        </p:tgtEl>
                                        <p:attrNameLst>
                                          <p:attrName>style.visibility</p:attrName>
                                        </p:attrNameLst>
                                      </p:cBhvr>
                                      <p:to>
                                        <p:strVal val="visible"/>
                                      </p:to>
                                    </p:set>
                                    <p:anim calcmode="lin" valueType="num">
                                      <p:cBhvr additive="base">
                                        <p:cTn id="67" dur="500" fill="hold"/>
                                        <p:tgtEl>
                                          <p:spTgt spid="20"/>
                                        </p:tgtEl>
                                        <p:attrNameLst>
                                          <p:attrName>ppt_x</p:attrName>
                                        </p:attrNameLst>
                                      </p:cBhvr>
                                      <p:tavLst>
                                        <p:tav tm="0">
                                          <p:val>
                                            <p:strVal val="#ppt_x"/>
                                          </p:val>
                                        </p:tav>
                                        <p:tav tm="100000">
                                          <p:val>
                                            <p:strVal val="#ppt_x"/>
                                          </p:val>
                                        </p:tav>
                                      </p:tavLst>
                                    </p:anim>
                                    <p:anim calcmode="lin" valueType="num">
                                      <p:cBhvr additive="base">
                                        <p:cTn id="68" dur="500" fill="hold"/>
                                        <p:tgtEl>
                                          <p:spTgt spid="20"/>
                                        </p:tgtEl>
                                        <p:attrNameLst>
                                          <p:attrName>ppt_y</p:attrName>
                                        </p:attrNameLst>
                                      </p:cBhvr>
                                      <p:tavLst>
                                        <p:tav tm="0">
                                          <p:val>
                                            <p:strVal val="1+#ppt_h/2"/>
                                          </p:val>
                                        </p:tav>
                                        <p:tav tm="100000">
                                          <p:val>
                                            <p:strVal val="#ppt_y"/>
                                          </p:val>
                                        </p:tav>
                                      </p:tavLst>
                                    </p:anim>
                                  </p:childTnLst>
                                </p:cTn>
                              </p:par>
                              <p:par>
                                <p:cTn id="69" presetID="2" presetClass="entr" presetSubtype="4" fill="hold" grpId="0" nodeType="withEffect">
                                  <p:stCondLst>
                                    <p:cond delay="0"/>
                                  </p:stCondLst>
                                  <p:childTnLst>
                                    <p:set>
                                      <p:cBhvr>
                                        <p:cTn id="70" dur="1" fill="hold">
                                          <p:stCondLst>
                                            <p:cond delay="0"/>
                                          </p:stCondLst>
                                        </p:cTn>
                                        <p:tgtEl>
                                          <p:spTgt spid="21"/>
                                        </p:tgtEl>
                                        <p:attrNameLst>
                                          <p:attrName>style.visibility</p:attrName>
                                        </p:attrNameLst>
                                      </p:cBhvr>
                                      <p:to>
                                        <p:strVal val="visible"/>
                                      </p:to>
                                    </p:set>
                                    <p:anim calcmode="lin" valueType="num">
                                      <p:cBhvr additive="base">
                                        <p:cTn id="71" dur="500" fill="hold"/>
                                        <p:tgtEl>
                                          <p:spTgt spid="21"/>
                                        </p:tgtEl>
                                        <p:attrNameLst>
                                          <p:attrName>ppt_x</p:attrName>
                                        </p:attrNameLst>
                                      </p:cBhvr>
                                      <p:tavLst>
                                        <p:tav tm="0">
                                          <p:val>
                                            <p:strVal val="#ppt_x"/>
                                          </p:val>
                                        </p:tav>
                                        <p:tav tm="100000">
                                          <p:val>
                                            <p:strVal val="#ppt_x"/>
                                          </p:val>
                                        </p:tav>
                                      </p:tavLst>
                                    </p:anim>
                                    <p:anim calcmode="lin" valueType="num">
                                      <p:cBhvr additive="base">
                                        <p:cTn id="72" dur="500" fill="hold"/>
                                        <p:tgtEl>
                                          <p:spTgt spid="21"/>
                                        </p:tgtEl>
                                        <p:attrNameLst>
                                          <p:attrName>ppt_y</p:attrName>
                                        </p:attrNameLst>
                                      </p:cBhvr>
                                      <p:tavLst>
                                        <p:tav tm="0">
                                          <p:val>
                                            <p:strVal val="1+#ppt_h/2"/>
                                          </p:val>
                                        </p:tav>
                                        <p:tav tm="100000">
                                          <p:val>
                                            <p:strVal val="#ppt_y"/>
                                          </p:val>
                                        </p:tav>
                                      </p:tavLst>
                                    </p:anim>
                                  </p:childTnLst>
                                </p:cTn>
                              </p:par>
                              <p:par>
                                <p:cTn id="73" presetID="2" presetClass="entr" presetSubtype="4" fill="hold" grpId="0" nodeType="withEffect">
                                  <p:stCondLst>
                                    <p:cond delay="0"/>
                                  </p:stCondLst>
                                  <p:childTnLst>
                                    <p:set>
                                      <p:cBhvr>
                                        <p:cTn id="74" dur="1" fill="hold">
                                          <p:stCondLst>
                                            <p:cond delay="0"/>
                                          </p:stCondLst>
                                        </p:cTn>
                                        <p:tgtEl>
                                          <p:spTgt spid="22"/>
                                        </p:tgtEl>
                                        <p:attrNameLst>
                                          <p:attrName>style.visibility</p:attrName>
                                        </p:attrNameLst>
                                      </p:cBhvr>
                                      <p:to>
                                        <p:strVal val="visible"/>
                                      </p:to>
                                    </p:set>
                                    <p:anim calcmode="lin" valueType="num">
                                      <p:cBhvr additive="base">
                                        <p:cTn id="75" dur="500" fill="hold"/>
                                        <p:tgtEl>
                                          <p:spTgt spid="22"/>
                                        </p:tgtEl>
                                        <p:attrNameLst>
                                          <p:attrName>ppt_x</p:attrName>
                                        </p:attrNameLst>
                                      </p:cBhvr>
                                      <p:tavLst>
                                        <p:tav tm="0">
                                          <p:val>
                                            <p:strVal val="#ppt_x"/>
                                          </p:val>
                                        </p:tav>
                                        <p:tav tm="100000">
                                          <p:val>
                                            <p:strVal val="#ppt_x"/>
                                          </p:val>
                                        </p:tav>
                                      </p:tavLst>
                                    </p:anim>
                                    <p:anim calcmode="lin" valueType="num">
                                      <p:cBhvr additive="base">
                                        <p:cTn id="76" dur="500" fill="hold"/>
                                        <p:tgtEl>
                                          <p:spTgt spid="22"/>
                                        </p:tgtEl>
                                        <p:attrNameLst>
                                          <p:attrName>ppt_y</p:attrName>
                                        </p:attrNameLst>
                                      </p:cBhvr>
                                      <p:tavLst>
                                        <p:tav tm="0">
                                          <p:val>
                                            <p:strVal val="1+#ppt_h/2"/>
                                          </p:val>
                                        </p:tav>
                                        <p:tav tm="100000">
                                          <p:val>
                                            <p:strVal val="#ppt_y"/>
                                          </p:val>
                                        </p:tav>
                                      </p:tavLst>
                                    </p:anim>
                                  </p:childTnLst>
                                </p:cTn>
                              </p:par>
                              <p:par>
                                <p:cTn id="77" presetID="2" presetClass="entr" presetSubtype="4" fill="hold" grpId="0" nodeType="withEffect">
                                  <p:stCondLst>
                                    <p:cond delay="0"/>
                                  </p:stCondLst>
                                  <p:childTnLst>
                                    <p:set>
                                      <p:cBhvr>
                                        <p:cTn id="78" dur="1" fill="hold">
                                          <p:stCondLst>
                                            <p:cond delay="0"/>
                                          </p:stCondLst>
                                        </p:cTn>
                                        <p:tgtEl>
                                          <p:spTgt spid="23"/>
                                        </p:tgtEl>
                                        <p:attrNameLst>
                                          <p:attrName>style.visibility</p:attrName>
                                        </p:attrNameLst>
                                      </p:cBhvr>
                                      <p:to>
                                        <p:strVal val="visible"/>
                                      </p:to>
                                    </p:set>
                                    <p:anim calcmode="lin" valueType="num">
                                      <p:cBhvr additive="base">
                                        <p:cTn id="79" dur="500" fill="hold"/>
                                        <p:tgtEl>
                                          <p:spTgt spid="23"/>
                                        </p:tgtEl>
                                        <p:attrNameLst>
                                          <p:attrName>ppt_x</p:attrName>
                                        </p:attrNameLst>
                                      </p:cBhvr>
                                      <p:tavLst>
                                        <p:tav tm="0">
                                          <p:val>
                                            <p:strVal val="#ppt_x"/>
                                          </p:val>
                                        </p:tav>
                                        <p:tav tm="100000">
                                          <p:val>
                                            <p:strVal val="#ppt_x"/>
                                          </p:val>
                                        </p:tav>
                                      </p:tavLst>
                                    </p:anim>
                                    <p:anim calcmode="lin" valueType="num">
                                      <p:cBhvr additive="base">
                                        <p:cTn id="80" dur="500" fill="hold"/>
                                        <p:tgtEl>
                                          <p:spTgt spid="23"/>
                                        </p:tgtEl>
                                        <p:attrNameLst>
                                          <p:attrName>ppt_y</p:attrName>
                                        </p:attrNameLst>
                                      </p:cBhvr>
                                      <p:tavLst>
                                        <p:tav tm="0">
                                          <p:val>
                                            <p:strVal val="1+#ppt_h/2"/>
                                          </p:val>
                                        </p:tav>
                                        <p:tav tm="100000">
                                          <p:val>
                                            <p:strVal val="#ppt_y"/>
                                          </p:val>
                                        </p:tav>
                                      </p:tavLst>
                                    </p:anim>
                                  </p:childTnLst>
                                </p:cTn>
                              </p:par>
                              <p:par>
                                <p:cTn id="81" presetID="2" presetClass="entr" presetSubtype="4" fill="hold" grpId="0" nodeType="withEffect">
                                  <p:stCondLst>
                                    <p:cond delay="0"/>
                                  </p:stCondLst>
                                  <p:childTnLst>
                                    <p:set>
                                      <p:cBhvr>
                                        <p:cTn id="82" dur="1" fill="hold">
                                          <p:stCondLst>
                                            <p:cond delay="0"/>
                                          </p:stCondLst>
                                        </p:cTn>
                                        <p:tgtEl>
                                          <p:spTgt spid="24"/>
                                        </p:tgtEl>
                                        <p:attrNameLst>
                                          <p:attrName>style.visibility</p:attrName>
                                        </p:attrNameLst>
                                      </p:cBhvr>
                                      <p:to>
                                        <p:strVal val="visible"/>
                                      </p:to>
                                    </p:set>
                                    <p:anim calcmode="lin" valueType="num">
                                      <p:cBhvr additive="base">
                                        <p:cTn id="83" dur="500" fill="hold"/>
                                        <p:tgtEl>
                                          <p:spTgt spid="24"/>
                                        </p:tgtEl>
                                        <p:attrNameLst>
                                          <p:attrName>ppt_x</p:attrName>
                                        </p:attrNameLst>
                                      </p:cBhvr>
                                      <p:tavLst>
                                        <p:tav tm="0">
                                          <p:val>
                                            <p:strVal val="#ppt_x"/>
                                          </p:val>
                                        </p:tav>
                                        <p:tav tm="100000">
                                          <p:val>
                                            <p:strVal val="#ppt_x"/>
                                          </p:val>
                                        </p:tav>
                                      </p:tavLst>
                                    </p:anim>
                                    <p:anim calcmode="lin" valueType="num">
                                      <p:cBhvr additive="base">
                                        <p:cTn id="84"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p:bldP spid="10" grpId="0"/>
      <p:bldP spid="11" grpId="0"/>
      <p:bldP spid="12" grpId="0"/>
      <p:bldP spid="13" grpId="0"/>
      <p:bldP spid="14" grpId="0"/>
      <p:bldP spid="15" grpId="0" animBg="1"/>
      <p:bldP spid="16" grpId="0" animBg="1"/>
      <p:bldP spid="17" grpId="0"/>
      <p:bldP spid="18" grpId="0"/>
      <p:bldP spid="19" grpId="0" animBg="1"/>
      <p:bldP spid="20" grpId="0" animBg="1"/>
      <p:bldP spid="21" grpId="0" animBg="1"/>
      <p:bldP spid="22" grpId="0" animBg="1"/>
      <p:bldP spid="23" grpId="0" animBg="1"/>
      <p:bldP spid="24"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32196" y="3870150"/>
            <a:ext cx="4794250" cy="2975234"/>
          </a:xfrm>
          <a:prstGeom prst="rect">
            <a:avLst/>
          </a:prstGeom>
        </p:spPr>
      </p:pic>
      <p:grpSp>
        <p:nvGrpSpPr>
          <p:cNvPr id="21" name="Group 20"/>
          <p:cNvGrpSpPr/>
          <p:nvPr/>
        </p:nvGrpSpPr>
        <p:grpSpPr>
          <a:xfrm>
            <a:off x="3451508" y="3535747"/>
            <a:ext cx="5350518" cy="3332852"/>
            <a:chOff x="6313706" y="6311590"/>
            <a:chExt cx="11886944" cy="7404410"/>
          </a:xfrm>
        </p:grpSpPr>
        <p:cxnSp>
          <p:nvCxnSpPr>
            <p:cNvPr id="6" name="Straight Connector 5"/>
            <p:cNvCxnSpPr/>
            <p:nvPr/>
          </p:nvCxnSpPr>
          <p:spPr>
            <a:xfrm>
              <a:off x="12188825" y="6311590"/>
              <a:ext cx="601182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H="1">
              <a:off x="6313706" y="6311590"/>
              <a:ext cx="587511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flipV="1">
              <a:off x="18200650" y="6311591"/>
              <a:ext cx="0" cy="740440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a:off x="6325052" y="6311590"/>
              <a:ext cx="0" cy="740441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47" name="Freeform 46"/>
          <p:cNvSpPr/>
          <p:nvPr/>
        </p:nvSpPr>
        <p:spPr>
          <a:xfrm>
            <a:off x="3300413" y="2502080"/>
            <a:ext cx="5501613" cy="534011"/>
          </a:xfrm>
          <a:custGeom>
            <a:avLst/>
            <a:gdLst>
              <a:gd name="connsiteX0" fmla="*/ 0 w 3702386"/>
              <a:gd name="connsiteY0" fmla="*/ 0 h 949958"/>
              <a:gd name="connsiteX1" fmla="*/ 3702386 w 3702386"/>
              <a:gd name="connsiteY1" fmla="*/ 0 h 949958"/>
              <a:gd name="connsiteX2" fmla="*/ 3702386 w 3702386"/>
              <a:gd name="connsiteY2" fmla="*/ 949958 h 949958"/>
              <a:gd name="connsiteX3" fmla="*/ 0 w 3702386"/>
              <a:gd name="connsiteY3" fmla="*/ 949958 h 949958"/>
              <a:gd name="connsiteX4" fmla="*/ 0 w 3702386"/>
              <a:gd name="connsiteY4" fmla="*/ 0 h 949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02386" h="949958">
                <a:moveTo>
                  <a:pt x="0" y="0"/>
                </a:moveTo>
                <a:lnTo>
                  <a:pt x="3702386" y="0"/>
                </a:lnTo>
                <a:lnTo>
                  <a:pt x="3702386" y="949958"/>
                </a:lnTo>
                <a:lnTo>
                  <a:pt x="0" y="949958"/>
                </a:lnTo>
                <a:lnTo>
                  <a:pt x="0" y="0"/>
                </a:lnTo>
                <a:close/>
              </a:path>
            </a:pathLst>
          </a:custGeom>
          <a:solidFill>
            <a:schemeClr val="tx2"/>
          </a:solidFill>
          <a:ln>
            <a:solidFill>
              <a:srgbClr val="F9F9F9"/>
            </a:solid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2572" tIns="2572" rIns="2572" bIns="2572" numCol="1" spcCol="1270" anchor="ctr" anchorCtr="0">
            <a:noAutofit/>
          </a:bodyPr>
          <a:lstStyle/>
          <a:p>
            <a:pPr algn="ctr" defTabSz="180071">
              <a:lnSpc>
                <a:spcPct val="90000"/>
              </a:lnSpc>
              <a:spcBef>
                <a:spcPct val="0"/>
              </a:spcBef>
              <a:spcAft>
                <a:spcPct val="35000"/>
              </a:spcAft>
            </a:pPr>
            <a:r>
              <a:rPr lang="en-US" sz="2000" b="1" dirty="0" err="1">
                <a:latin typeface="Lato Light" charset="0"/>
                <a:ea typeface="Lato Light" charset="0"/>
                <a:cs typeface="Lato Light" charset="0"/>
              </a:rPr>
              <a:t>npm</a:t>
            </a:r>
            <a:r>
              <a:rPr lang="en-US" sz="2000" b="1" dirty="0">
                <a:latin typeface="Lato Light" charset="0"/>
                <a:ea typeface="Lato Light" charset="0"/>
                <a:cs typeface="Lato Light" charset="0"/>
              </a:rPr>
              <a:t> install -g </a:t>
            </a:r>
            <a:r>
              <a:rPr lang="en-US" sz="2000" b="1" dirty="0" err="1">
                <a:latin typeface="Lato Light" charset="0"/>
                <a:ea typeface="Lato Light" charset="0"/>
                <a:cs typeface="Lato Light" charset="0"/>
              </a:rPr>
              <a:t>vue</a:t>
            </a:r>
            <a:r>
              <a:rPr lang="en-US" sz="2000" b="1" dirty="0">
                <a:latin typeface="Lato Light" charset="0"/>
                <a:ea typeface="Lato Light" charset="0"/>
                <a:cs typeface="Lato Light" charset="0"/>
              </a:rPr>
              <a:t>-cli</a:t>
            </a:r>
          </a:p>
        </p:txBody>
      </p:sp>
      <p:sp>
        <p:nvSpPr>
          <p:cNvPr id="56" name="Freeform 55"/>
          <p:cNvSpPr/>
          <p:nvPr/>
        </p:nvSpPr>
        <p:spPr>
          <a:xfrm>
            <a:off x="600075" y="3839609"/>
            <a:ext cx="5029199" cy="534011"/>
          </a:xfrm>
          <a:custGeom>
            <a:avLst/>
            <a:gdLst>
              <a:gd name="connsiteX0" fmla="*/ 0 w 3702386"/>
              <a:gd name="connsiteY0" fmla="*/ 0 h 949958"/>
              <a:gd name="connsiteX1" fmla="*/ 3702386 w 3702386"/>
              <a:gd name="connsiteY1" fmla="*/ 0 h 949958"/>
              <a:gd name="connsiteX2" fmla="*/ 3702386 w 3702386"/>
              <a:gd name="connsiteY2" fmla="*/ 949958 h 949958"/>
              <a:gd name="connsiteX3" fmla="*/ 0 w 3702386"/>
              <a:gd name="connsiteY3" fmla="*/ 949958 h 949958"/>
              <a:gd name="connsiteX4" fmla="*/ 0 w 3702386"/>
              <a:gd name="connsiteY4" fmla="*/ 0 h 949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02386" h="949958">
                <a:moveTo>
                  <a:pt x="0" y="0"/>
                </a:moveTo>
                <a:lnTo>
                  <a:pt x="3702386" y="0"/>
                </a:lnTo>
                <a:lnTo>
                  <a:pt x="3702386" y="949958"/>
                </a:lnTo>
                <a:lnTo>
                  <a:pt x="0" y="949958"/>
                </a:lnTo>
                <a:lnTo>
                  <a:pt x="0" y="0"/>
                </a:lnTo>
                <a:close/>
              </a:path>
            </a:pathLst>
          </a:custGeom>
          <a:solidFill>
            <a:schemeClr val="accent1"/>
          </a:solidFill>
          <a:ln>
            <a:solidFill>
              <a:srgbClr val="F9F9F9"/>
            </a:solid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2572" tIns="2572" rIns="2572" bIns="2572" numCol="1" spcCol="1270" anchor="ctr" anchorCtr="0">
            <a:noAutofit/>
          </a:bodyPr>
          <a:lstStyle/>
          <a:p>
            <a:pPr algn="ctr" defTabSz="180071">
              <a:lnSpc>
                <a:spcPct val="90000"/>
              </a:lnSpc>
              <a:spcBef>
                <a:spcPct val="0"/>
              </a:spcBef>
              <a:spcAft>
                <a:spcPct val="35000"/>
              </a:spcAft>
            </a:pPr>
            <a:r>
              <a:rPr lang="en-US" sz="2000" b="1" dirty="0" err="1">
                <a:latin typeface="Lato Light" charset="0"/>
                <a:ea typeface="Lato Light" charset="0"/>
                <a:cs typeface="Lato Light" charset="0"/>
              </a:rPr>
              <a:t>vue</a:t>
            </a:r>
            <a:r>
              <a:rPr lang="en-US" sz="2000" b="1" dirty="0">
                <a:latin typeface="Lato Light" charset="0"/>
                <a:ea typeface="Lato Light" charset="0"/>
                <a:cs typeface="Lato Light" charset="0"/>
              </a:rPr>
              <a:t> </a:t>
            </a:r>
            <a:r>
              <a:rPr lang="en-US" sz="2000" b="1" dirty="0" err="1">
                <a:latin typeface="Lato Light" charset="0"/>
                <a:ea typeface="Lato Light" charset="0"/>
                <a:cs typeface="Lato Light" charset="0"/>
              </a:rPr>
              <a:t>init</a:t>
            </a:r>
            <a:r>
              <a:rPr lang="en-US" sz="2000" b="1" dirty="0">
                <a:latin typeface="Lato Light" charset="0"/>
                <a:ea typeface="Lato Light" charset="0"/>
                <a:cs typeface="Lato Light" charset="0"/>
              </a:rPr>
              <a:t> &lt;template-name&gt; &lt;project-name&gt;</a:t>
            </a:r>
          </a:p>
        </p:txBody>
      </p:sp>
      <p:sp>
        <p:nvSpPr>
          <p:cNvPr id="57" name="Freeform 56"/>
          <p:cNvSpPr/>
          <p:nvPr/>
        </p:nvSpPr>
        <p:spPr>
          <a:xfrm>
            <a:off x="6700839" y="3839609"/>
            <a:ext cx="4829174" cy="534011"/>
          </a:xfrm>
          <a:custGeom>
            <a:avLst/>
            <a:gdLst>
              <a:gd name="connsiteX0" fmla="*/ 0 w 3702386"/>
              <a:gd name="connsiteY0" fmla="*/ 0 h 949958"/>
              <a:gd name="connsiteX1" fmla="*/ 3702386 w 3702386"/>
              <a:gd name="connsiteY1" fmla="*/ 0 h 949958"/>
              <a:gd name="connsiteX2" fmla="*/ 3702386 w 3702386"/>
              <a:gd name="connsiteY2" fmla="*/ 949958 h 949958"/>
              <a:gd name="connsiteX3" fmla="*/ 0 w 3702386"/>
              <a:gd name="connsiteY3" fmla="*/ 949958 h 949958"/>
              <a:gd name="connsiteX4" fmla="*/ 0 w 3702386"/>
              <a:gd name="connsiteY4" fmla="*/ 0 h 949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02386" h="949958">
                <a:moveTo>
                  <a:pt x="0" y="0"/>
                </a:moveTo>
                <a:lnTo>
                  <a:pt x="3702386" y="0"/>
                </a:lnTo>
                <a:lnTo>
                  <a:pt x="3702386" y="949958"/>
                </a:lnTo>
                <a:lnTo>
                  <a:pt x="0" y="949958"/>
                </a:lnTo>
                <a:lnTo>
                  <a:pt x="0" y="0"/>
                </a:lnTo>
                <a:close/>
              </a:path>
            </a:pathLst>
          </a:custGeom>
          <a:solidFill>
            <a:schemeClr val="accent1"/>
          </a:solidFill>
          <a:ln>
            <a:solidFill>
              <a:srgbClr val="F9F9F9"/>
            </a:solid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2572" tIns="2572" rIns="2572" bIns="2572" numCol="1" spcCol="1270" anchor="ctr" anchorCtr="0">
            <a:noAutofit/>
          </a:bodyPr>
          <a:lstStyle/>
          <a:p>
            <a:pPr algn="ctr" defTabSz="180071">
              <a:lnSpc>
                <a:spcPct val="90000"/>
              </a:lnSpc>
              <a:spcBef>
                <a:spcPct val="0"/>
              </a:spcBef>
              <a:spcAft>
                <a:spcPct val="35000"/>
              </a:spcAft>
            </a:pPr>
            <a:r>
              <a:rPr lang="en-US" sz="2400" dirty="0" err="1"/>
              <a:t>vue</a:t>
            </a:r>
            <a:r>
              <a:rPr lang="en-US" sz="2400" dirty="0"/>
              <a:t> </a:t>
            </a:r>
            <a:r>
              <a:rPr lang="en-US" sz="2400" dirty="0" err="1"/>
              <a:t>init</a:t>
            </a:r>
            <a:r>
              <a:rPr lang="en-US" sz="2400" dirty="0"/>
              <a:t> </a:t>
            </a:r>
            <a:r>
              <a:rPr lang="en-US" sz="2400" dirty="0" err="1"/>
              <a:t>webpack</a:t>
            </a:r>
            <a:r>
              <a:rPr lang="en-US" sz="2400" dirty="0"/>
              <a:t> </a:t>
            </a:r>
            <a:r>
              <a:rPr lang="en-US" sz="2400" dirty="0" err="1" smtClean="0"/>
              <a:t>vue</a:t>
            </a:r>
            <a:r>
              <a:rPr lang="en-US" sz="2400" dirty="0" smtClean="0"/>
              <a:t>-meetup</a:t>
            </a:r>
            <a:endParaRPr lang="en-US" sz="2000" dirty="0">
              <a:latin typeface="Lato Light" charset="0"/>
              <a:ea typeface="Lato Light" charset="0"/>
              <a:cs typeface="Lato Light" charset="0"/>
            </a:endParaRPr>
          </a:p>
        </p:txBody>
      </p:sp>
      <p:sp>
        <p:nvSpPr>
          <p:cNvPr id="31" name="TextBox 30"/>
          <p:cNvSpPr txBox="1"/>
          <p:nvPr/>
        </p:nvSpPr>
        <p:spPr>
          <a:xfrm>
            <a:off x="4246278" y="559511"/>
            <a:ext cx="3699478" cy="651078"/>
          </a:xfrm>
          <a:prstGeom prst="rect">
            <a:avLst/>
          </a:prstGeom>
          <a:noFill/>
        </p:spPr>
        <p:txBody>
          <a:bodyPr wrap="none" lIns="41150" tIns="20575" rIns="41150" bIns="20575" rtlCol="0">
            <a:spAutoFit/>
          </a:bodyPr>
          <a:lstStyle/>
          <a:p>
            <a:pPr algn="ctr"/>
            <a:r>
              <a:rPr lang="en-US" sz="3961" b="1" dirty="0" smtClean="0">
                <a:solidFill>
                  <a:schemeClr val="tx2"/>
                </a:solidFill>
                <a:latin typeface="Lato" charset="0"/>
                <a:ea typeface="Lato" charset="0"/>
                <a:cs typeface="Lato" charset="0"/>
              </a:rPr>
              <a:t>INSTALLATION</a:t>
            </a:r>
            <a:endParaRPr lang="id-ID" sz="3961" b="1" dirty="0">
              <a:solidFill>
                <a:schemeClr val="tx2"/>
              </a:solidFill>
              <a:latin typeface="Lato" charset="0"/>
              <a:ea typeface="Lato" charset="0"/>
              <a:cs typeface="Lato" charset="0"/>
            </a:endParaRPr>
          </a:p>
        </p:txBody>
      </p:sp>
      <p:sp>
        <p:nvSpPr>
          <p:cNvPr id="35" name="Rectangle 34"/>
          <p:cNvSpPr/>
          <p:nvPr/>
        </p:nvSpPr>
        <p:spPr>
          <a:xfrm>
            <a:off x="5755744" y="1454186"/>
            <a:ext cx="699049" cy="41158"/>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41113" tIns="20558" rIns="41113" bIns="20558" rtlCol="0" anchor="ctr"/>
          <a:lstStyle/>
          <a:p>
            <a:pPr algn="ctr"/>
            <a:endParaRPr lang="en-US" sz="1264" dirty="0">
              <a:solidFill>
                <a:schemeClr val="accent2"/>
              </a:solidFill>
              <a:latin typeface="Lato Light" charset="0"/>
            </a:endParaRPr>
          </a:p>
        </p:txBody>
      </p:sp>
      <p:sp>
        <p:nvSpPr>
          <p:cNvPr id="36" name="Subtitle 2"/>
          <p:cNvSpPr txBox="1">
            <a:spLocks/>
          </p:cNvSpPr>
          <p:nvPr/>
        </p:nvSpPr>
        <p:spPr>
          <a:xfrm>
            <a:off x="5806042" y="1077963"/>
            <a:ext cx="598455" cy="356615"/>
          </a:xfrm>
          <a:prstGeom prst="rect">
            <a:avLst/>
          </a:prstGeom>
        </p:spPr>
        <p:txBody>
          <a:bodyPr vert="horz" wrap="none" lIns="97896" tIns="48948" rIns="97896" bIns="48948"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r>
              <a:rPr lang="en-US" sz="1396" dirty="0" smtClean="0">
                <a:latin typeface="Lato Light"/>
                <a:cs typeface="Lato Light"/>
              </a:rPr>
              <a:t>Easy!</a:t>
            </a:r>
            <a:endParaRPr lang="en-US" sz="1396" dirty="0">
              <a:solidFill>
                <a:schemeClr val="accent1"/>
              </a:solidFill>
              <a:latin typeface="Lato Light"/>
              <a:cs typeface="Lato Light"/>
            </a:endParaRPr>
          </a:p>
        </p:txBody>
      </p:sp>
      <p:cxnSp>
        <p:nvCxnSpPr>
          <p:cNvPr id="3" name="Straight Connector 2"/>
          <p:cNvCxnSpPr/>
          <p:nvPr/>
        </p:nvCxnSpPr>
        <p:spPr>
          <a:xfrm>
            <a:off x="6096000" y="3036091"/>
            <a:ext cx="0" cy="49965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51383"/>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ppt_x"/>
                                          </p:val>
                                        </p:tav>
                                        <p:tav tm="100000">
                                          <p:val>
                                            <p:strVal val="#ppt_x"/>
                                          </p:val>
                                        </p:tav>
                                      </p:tavLst>
                                    </p:anim>
                                    <p:anim calcmode="lin" valueType="num">
                                      <p:cBhvr additive="base">
                                        <p:cTn id="8" dur="500" fill="hold"/>
                                        <p:tgtEl>
                                          <p:spTgt spid="21"/>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2" presetClass="entr" presetSubtype="4" fill="hold"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p:tgtEl>
                                          <p:spTgt spid="4"/>
                                        </p:tgtEl>
                                        <p:attrNameLst>
                                          <p:attrName>ppt_y</p:attrName>
                                        </p:attrNameLst>
                                      </p:cBhvr>
                                      <p:tavLst>
                                        <p:tav tm="0">
                                          <p:val>
                                            <p:strVal val="#ppt_y+#ppt_h*1.125000"/>
                                          </p:val>
                                        </p:tav>
                                        <p:tav tm="100000">
                                          <p:val>
                                            <p:strVal val="#ppt_y"/>
                                          </p:val>
                                        </p:tav>
                                      </p:tavLst>
                                    </p:anim>
                                    <p:animEffect transition="in" filter="wipe(up)">
                                      <p:cBhvr>
                                        <p:cTn id="13" dur="500"/>
                                        <p:tgtEl>
                                          <p:spTgt spid="4"/>
                                        </p:tgtEl>
                                      </p:cBhvr>
                                    </p:animEffect>
                                  </p:childTnLst>
                                </p:cTn>
                              </p:par>
                              <p:par>
                                <p:cTn id="14" presetID="2" presetClass="entr" presetSubtype="4" fill="hold" grpId="0" nodeType="withEffect">
                                  <p:stCondLst>
                                    <p:cond delay="0"/>
                                  </p:stCondLst>
                                  <p:childTnLst>
                                    <p:set>
                                      <p:cBhvr>
                                        <p:cTn id="15" dur="1" fill="hold">
                                          <p:stCondLst>
                                            <p:cond delay="0"/>
                                          </p:stCondLst>
                                        </p:cTn>
                                        <p:tgtEl>
                                          <p:spTgt spid="47"/>
                                        </p:tgtEl>
                                        <p:attrNameLst>
                                          <p:attrName>style.visibility</p:attrName>
                                        </p:attrNameLst>
                                      </p:cBhvr>
                                      <p:to>
                                        <p:strVal val="visible"/>
                                      </p:to>
                                    </p:set>
                                    <p:anim calcmode="lin" valueType="num">
                                      <p:cBhvr additive="base">
                                        <p:cTn id="16" dur="500" fill="hold"/>
                                        <p:tgtEl>
                                          <p:spTgt spid="47"/>
                                        </p:tgtEl>
                                        <p:attrNameLst>
                                          <p:attrName>ppt_x</p:attrName>
                                        </p:attrNameLst>
                                      </p:cBhvr>
                                      <p:tavLst>
                                        <p:tav tm="0">
                                          <p:val>
                                            <p:strVal val="#ppt_x"/>
                                          </p:val>
                                        </p:tav>
                                        <p:tav tm="100000">
                                          <p:val>
                                            <p:strVal val="#ppt_x"/>
                                          </p:val>
                                        </p:tav>
                                      </p:tavLst>
                                    </p:anim>
                                    <p:anim calcmode="lin" valueType="num">
                                      <p:cBhvr additive="base">
                                        <p:cTn id="17" dur="500" fill="hold"/>
                                        <p:tgtEl>
                                          <p:spTgt spid="47"/>
                                        </p:tgtEl>
                                        <p:attrNameLst>
                                          <p:attrName>ppt_y</p:attrName>
                                        </p:attrNameLst>
                                      </p:cBhvr>
                                      <p:tavLst>
                                        <p:tav tm="0">
                                          <p:val>
                                            <p:strVal val="1+#ppt_h/2"/>
                                          </p:val>
                                        </p:tav>
                                        <p:tav tm="100000">
                                          <p:val>
                                            <p:strVal val="#ppt_y"/>
                                          </p:val>
                                        </p:tav>
                                      </p:tavLst>
                                    </p:anim>
                                  </p:childTnLst>
                                </p:cTn>
                              </p:par>
                              <p:par>
                                <p:cTn id="18" presetID="2" presetClass="entr" presetSubtype="4" fill="hold" grpId="0" nodeType="withEffect">
                                  <p:stCondLst>
                                    <p:cond delay="0"/>
                                  </p:stCondLst>
                                  <p:childTnLst>
                                    <p:set>
                                      <p:cBhvr>
                                        <p:cTn id="19" dur="1" fill="hold">
                                          <p:stCondLst>
                                            <p:cond delay="0"/>
                                          </p:stCondLst>
                                        </p:cTn>
                                        <p:tgtEl>
                                          <p:spTgt spid="56"/>
                                        </p:tgtEl>
                                        <p:attrNameLst>
                                          <p:attrName>style.visibility</p:attrName>
                                        </p:attrNameLst>
                                      </p:cBhvr>
                                      <p:to>
                                        <p:strVal val="visible"/>
                                      </p:to>
                                    </p:set>
                                    <p:anim calcmode="lin" valueType="num">
                                      <p:cBhvr additive="base">
                                        <p:cTn id="20" dur="500" fill="hold"/>
                                        <p:tgtEl>
                                          <p:spTgt spid="56"/>
                                        </p:tgtEl>
                                        <p:attrNameLst>
                                          <p:attrName>ppt_x</p:attrName>
                                        </p:attrNameLst>
                                      </p:cBhvr>
                                      <p:tavLst>
                                        <p:tav tm="0">
                                          <p:val>
                                            <p:strVal val="#ppt_x"/>
                                          </p:val>
                                        </p:tav>
                                        <p:tav tm="100000">
                                          <p:val>
                                            <p:strVal val="#ppt_x"/>
                                          </p:val>
                                        </p:tav>
                                      </p:tavLst>
                                    </p:anim>
                                    <p:anim calcmode="lin" valueType="num">
                                      <p:cBhvr additive="base">
                                        <p:cTn id="21" dur="500" fill="hold"/>
                                        <p:tgtEl>
                                          <p:spTgt spid="56"/>
                                        </p:tgtEl>
                                        <p:attrNameLst>
                                          <p:attrName>ppt_y</p:attrName>
                                        </p:attrNameLst>
                                      </p:cBhvr>
                                      <p:tavLst>
                                        <p:tav tm="0">
                                          <p:val>
                                            <p:strVal val="1+#ppt_h/2"/>
                                          </p:val>
                                        </p:tav>
                                        <p:tav tm="100000">
                                          <p:val>
                                            <p:strVal val="#ppt_y"/>
                                          </p:val>
                                        </p:tav>
                                      </p:tavLst>
                                    </p:anim>
                                  </p:childTnLst>
                                </p:cTn>
                              </p:par>
                              <p:par>
                                <p:cTn id="22" presetID="2" presetClass="entr" presetSubtype="4" fill="hold" grpId="0" nodeType="withEffect">
                                  <p:stCondLst>
                                    <p:cond delay="0"/>
                                  </p:stCondLst>
                                  <p:childTnLst>
                                    <p:set>
                                      <p:cBhvr>
                                        <p:cTn id="23" dur="1" fill="hold">
                                          <p:stCondLst>
                                            <p:cond delay="0"/>
                                          </p:stCondLst>
                                        </p:cTn>
                                        <p:tgtEl>
                                          <p:spTgt spid="57"/>
                                        </p:tgtEl>
                                        <p:attrNameLst>
                                          <p:attrName>style.visibility</p:attrName>
                                        </p:attrNameLst>
                                      </p:cBhvr>
                                      <p:to>
                                        <p:strVal val="visible"/>
                                      </p:to>
                                    </p:set>
                                    <p:anim calcmode="lin" valueType="num">
                                      <p:cBhvr additive="base">
                                        <p:cTn id="24" dur="500" fill="hold"/>
                                        <p:tgtEl>
                                          <p:spTgt spid="57"/>
                                        </p:tgtEl>
                                        <p:attrNameLst>
                                          <p:attrName>ppt_x</p:attrName>
                                        </p:attrNameLst>
                                      </p:cBhvr>
                                      <p:tavLst>
                                        <p:tav tm="0">
                                          <p:val>
                                            <p:strVal val="#ppt_x"/>
                                          </p:val>
                                        </p:tav>
                                        <p:tav tm="100000">
                                          <p:val>
                                            <p:strVal val="#ppt_x"/>
                                          </p:val>
                                        </p:tav>
                                      </p:tavLst>
                                    </p:anim>
                                    <p:anim calcmode="lin" valueType="num">
                                      <p:cBhvr additive="base">
                                        <p:cTn id="25" dur="500" fill="hold"/>
                                        <p:tgtEl>
                                          <p:spTgt spid="57"/>
                                        </p:tgtEl>
                                        <p:attrNameLst>
                                          <p:attrName>ppt_y</p:attrName>
                                        </p:attrNameLst>
                                      </p:cBhvr>
                                      <p:tavLst>
                                        <p:tav tm="0">
                                          <p:val>
                                            <p:strVal val="1+#ppt_h/2"/>
                                          </p:val>
                                        </p:tav>
                                        <p:tav tm="100000">
                                          <p:val>
                                            <p:strVal val="#ppt_y"/>
                                          </p:val>
                                        </p:tav>
                                      </p:tavLst>
                                    </p:anim>
                                  </p:childTnLst>
                                </p:cTn>
                              </p:par>
                              <p:par>
                                <p:cTn id="26" presetID="2" presetClass="entr" presetSubtype="4" fill="hold" nodeType="withEffect">
                                  <p:stCondLst>
                                    <p:cond delay="0"/>
                                  </p:stCondLst>
                                  <p:childTnLst>
                                    <p:set>
                                      <p:cBhvr>
                                        <p:cTn id="27" dur="1" fill="hold">
                                          <p:stCondLst>
                                            <p:cond delay="0"/>
                                          </p:stCondLst>
                                        </p:cTn>
                                        <p:tgtEl>
                                          <p:spTgt spid="3"/>
                                        </p:tgtEl>
                                        <p:attrNameLst>
                                          <p:attrName>style.visibility</p:attrName>
                                        </p:attrNameLst>
                                      </p:cBhvr>
                                      <p:to>
                                        <p:strVal val="visible"/>
                                      </p:to>
                                    </p:set>
                                    <p:anim calcmode="lin" valueType="num">
                                      <p:cBhvr additive="base">
                                        <p:cTn id="28" dur="500" fill="hold"/>
                                        <p:tgtEl>
                                          <p:spTgt spid="3"/>
                                        </p:tgtEl>
                                        <p:attrNameLst>
                                          <p:attrName>ppt_x</p:attrName>
                                        </p:attrNameLst>
                                      </p:cBhvr>
                                      <p:tavLst>
                                        <p:tav tm="0">
                                          <p:val>
                                            <p:strVal val="#ppt_x"/>
                                          </p:val>
                                        </p:tav>
                                        <p:tav tm="100000">
                                          <p:val>
                                            <p:strVal val="#ppt_x"/>
                                          </p:val>
                                        </p:tav>
                                      </p:tavLst>
                                    </p:anim>
                                    <p:anim calcmode="lin" valueType="num">
                                      <p:cBhvr additive="base">
                                        <p:cTn id="29"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56" grpId="0" animBg="1"/>
      <p:bldP spid="57"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Shape 2683"/>
          <p:cNvSpPr/>
          <p:nvPr/>
        </p:nvSpPr>
        <p:spPr>
          <a:xfrm>
            <a:off x="4635337" y="727761"/>
            <a:ext cx="3836497" cy="5274571"/>
          </a:xfrm>
          <a:custGeom>
            <a:avLst/>
            <a:gdLst/>
            <a:ahLst/>
            <a:cxnLst>
              <a:cxn ang="0">
                <a:pos x="wd2" y="hd2"/>
              </a:cxn>
              <a:cxn ang="5400000">
                <a:pos x="wd2" y="hd2"/>
              </a:cxn>
              <a:cxn ang="10800000">
                <a:pos x="wd2" y="hd2"/>
              </a:cxn>
              <a:cxn ang="16200000">
                <a:pos x="wd2" y="hd2"/>
              </a:cxn>
            </a:cxnLst>
            <a:rect l="0" t="0" r="r" b="b"/>
            <a:pathLst>
              <a:path w="21505" h="21528" extrusionOk="0">
                <a:moveTo>
                  <a:pt x="13441" y="9294"/>
                </a:moveTo>
                <a:lnTo>
                  <a:pt x="13441" y="9784"/>
                </a:lnTo>
                <a:lnTo>
                  <a:pt x="1344" y="9784"/>
                </a:lnTo>
                <a:lnTo>
                  <a:pt x="1344" y="9294"/>
                </a:lnTo>
                <a:cubicBezTo>
                  <a:pt x="1344" y="7028"/>
                  <a:pt x="3696" y="5163"/>
                  <a:pt x="6720" y="4919"/>
                </a:cubicBezTo>
                <a:lnTo>
                  <a:pt x="6720" y="9784"/>
                </a:lnTo>
                <a:lnTo>
                  <a:pt x="8065" y="9784"/>
                </a:lnTo>
                <a:lnTo>
                  <a:pt x="8065" y="4919"/>
                </a:lnTo>
                <a:cubicBezTo>
                  <a:pt x="11089" y="5163"/>
                  <a:pt x="13441" y="7028"/>
                  <a:pt x="13441" y="9294"/>
                </a:cubicBezTo>
                <a:moveTo>
                  <a:pt x="13441" y="16145"/>
                </a:moveTo>
                <a:cubicBezTo>
                  <a:pt x="13441" y="18578"/>
                  <a:pt x="10733" y="20549"/>
                  <a:pt x="7393" y="20549"/>
                </a:cubicBezTo>
                <a:cubicBezTo>
                  <a:pt x="4052" y="20549"/>
                  <a:pt x="1344" y="18578"/>
                  <a:pt x="1344" y="16145"/>
                </a:cubicBezTo>
                <a:lnTo>
                  <a:pt x="1344" y="10762"/>
                </a:lnTo>
                <a:lnTo>
                  <a:pt x="13441" y="10762"/>
                </a:lnTo>
                <a:cubicBezTo>
                  <a:pt x="13441" y="10762"/>
                  <a:pt x="13441" y="16145"/>
                  <a:pt x="13441" y="16145"/>
                </a:cubicBezTo>
                <a:close/>
                <a:moveTo>
                  <a:pt x="21134" y="48"/>
                </a:moveTo>
                <a:cubicBezTo>
                  <a:pt x="20801" y="-72"/>
                  <a:pt x="20436" y="41"/>
                  <a:pt x="20232" y="268"/>
                </a:cubicBezTo>
                <a:cubicBezTo>
                  <a:pt x="18723" y="1944"/>
                  <a:pt x="16716" y="3504"/>
                  <a:pt x="13069" y="2006"/>
                </a:cubicBezTo>
                <a:cubicBezTo>
                  <a:pt x="10993" y="1153"/>
                  <a:pt x="9603" y="1431"/>
                  <a:pt x="8642" y="1862"/>
                </a:cubicBezTo>
                <a:cubicBezTo>
                  <a:pt x="7655" y="2307"/>
                  <a:pt x="6969" y="3089"/>
                  <a:pt x="6778" y="3935"/>
                </a:cubicBezTo>
                <a:cubicBezTo>
                  <a:pt x="2984" y="4162"/>
                  <a:pt x="0" y="6473"/>
                  <a:pt x="0" y="9294"/>
                </a:cubicBezTo>
                <a:lnTo>
                  <a:pt x="0" y="16145"/>
                </a:lnTo>
                <a:cubicBezTo>
                  <a:pt x="0" y="19118"/>
                  <a:pt x="3310" y="21528"/>
                  <a:pt x="7393" y="21528"/>
                </a:cubicBezTo>
                <a:cubicBezTo>
                  <a:pt x="11475" y="21528"/>
                  <a:pt x="14785" y="19118"/>
                  <a:pt x="14785" y="16145"/>
                </a:cubicBezTo>
                <a:lnTo>
                  <a:pt x="14785" y="9294"/>
                </a:lnTo>
                <a:cubicBezTo>
                  <a:pt x="14785" y="6507"/>
                  <a:pt x="11875" y="4215"/>
                  <a:pt x="8146" y="3940"/>
                </a:cubicBezTo>
                <a:cubicBezTo>
                  <a:pt x="8301" y="3479"/>
                  <a:pt x="8690" y="2991"/>
                  <a:pt x="9348" y="2695"/>
                </a:cubicBezTo>
                <a:cubicBezTo>
                  <a:pt x="10308" y="2263"/>
                  <a:pt x="10946" y="2328"/>
                  <a:pt x="12468" y="2882"/>
                </a:cubicBezTo>
                <a:cubicBezTo>
                  <a:pt x="15022" y="3811"/>
                  <a:pt x="16657" y="3572"/>
                  <a:pt x="17947" y="3206"/>
                </a:cubicBezTo>
                <a:cubicBezTo>
                  <a:pt x="19526" y="2759"/>
                  <a:pt x="20650" y="1847"/>
                  <a:pt x="21434" y="705"/>
                </a:cubicBezTo>
                <a:cubicBezTo>
                  <a:pt x="21600" y="463"/>
                  <a:pt x="21466" y="170"/>
                  <a:pt x="21134" y="48"/>
                </a:cubicBezTo>
                <a:moveTo>
                  <a:pt x="7393" y="18592"/>
                </a:moveTo>
                <a:cubicBezTo>
                  <a:pt x="8134" y="18592"/>
                  <a:pt x="8737" y="18153"/>
                  <a:pt x="8737" y="17613"/>
                </a:cubicBezTo>
                <a:cubicBezTo>
                  <a:pt x="8737" y="17073"/>
                  <a:pt x="8134" y="16635"/>
                  <a:pt x="7393" y="16635"/>
                </a:cubicBezTo>
                <a:cubicBezTo>
                  <a:pt x="6650" y="16635"/>
                  <a:pt x="6048" y="17073"/>
                  <a:pt x="6048" y="17613"/>
                </a:cubicBezTo>
                <a:cubicBezTo>
                  <a:pt x="6048" y="18153"/>
                  <a:pt x="6650" y="18592"/>
                  <a:pt x="7393" y="18592"/>
                </a:cubicBezTo>
              </a:path>
            </a:pathLst>
          </a:custGeom>
          <a:solidFill>
            <a:schemeClr val="bg1">
              <a:lumMod val="95000"/>
            </a:schemeClr>
          </a:solidFill>
          <a:ln w="12700">
            <a:miter lim="400000"/>
          </a:ln>
        </p:spPr>
        <p:txBody>
          <a:bodyPr lIns="17145" tIns="17145" rIns="17145" bIns="17145" anchor="ctr"/>
          <a:lstStyle/>
          <a:p>
            <a:pPr defTabSz="20573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350"/>
          </a:p>
        </p:txBody>
      </p:sp>
      <p:cxnSp>
        <p:nvCxnSpPr>
          <p:cNvPr id="10" name="Straight Connector 9"/>
          <p:cNvCxnSpPr/>
          <p:nvPr/>
        </p:nvCxnSpPr>
        <p:spPr>
          <a:xfrm>
            <a:off x="5739696" y="3631608"/>
            <a:ext cx="536955" cy="0"/>
          </a:xfrm>
          <a:prstGeom prst="line">
            <a:avLst/>
          </a:prstGeom>
          <a:ln w="5715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3458167" y="2656063"/>
            <a:ext cx="5085368" cy="674159"/>
          </a:xfrm>
          <a:prstGeom prst="rect">
            <a:avLst/>
          </a:prstGeom>
          <a:noFill/>
        </p:spPr>
        <p:txBody>
          <a:bodyPr wrap="none" rtlCol="0">
            <a:spAutoFit/>
          </a:bodyPr>
          <a:lstStyle/>
          <a:p>
            <a:pPr algn="ctr"/>
            <a:r>
              <a:rPr lang="en-US" sz="3781" b="1" spc="360" dirty="0" smtClean="0">
                <a:solidFill>
                  <a:schemeClr val="tx2"/>
                </a:solidFill>
                <a:latin typeface="Lato Black" charset="0"/>
                <a:ea typeface="Lato Black" charset="0"/>
                <a:cs typeface="Lato Black" charset="0"/>
              </a:rPr>
              <a:t>SHOW ME PLEASE</a:t>
            </a:r>
            <a:endParaRPr lang="en-US" sz="3781" b="1" spc="360" dirty="0">
              <a:solidFill>
                <a:schemeClr val="tx2"/>
              </a:solidFill>
              <a:latin typeface="Lato Black" charset="0"/>
              <a:ea typeface="Lato Black" charset="0"/>
              <a:cs typeface="Lato Black" charset="0"/>
            </a:endParaRPr>
          </a:p>
        </p:txBody>
      </p:sp>
      <p:sp>
        <p:nvSpPr>
          <p:cNvPr id="16" name="TextBox 15"/>
          <p:cNvSpPr txBox="1"/>
          <p:nvPr/>
        </p:nvSpPr>
        <p:spPr>
          <a:xfrm>
            <a:off x="5533300" y="3975697"/>
            <a:ext cx="949299" cy="251607"/>
          </a:xfrm>
          <a:prstGeom prst="rect">
            <a:avLst/>
          </a:prstGeom>
          <a:noFill/>
        </p:spPr>
        <p:txBody>
          <a:bodyPr wrap="none" rtlCol="0" anchor="ctr" anchorCtr="0">
            <a:spAutoFit/>
          </a:bodyPr>
          <a:lstStyle/>
          <a:p>
            <a:pPr algn="ctr"/>
            <a:r>
              <a:rPr lang="en-US" sz="1035" b="1" dirty="0" smtClean="0">
                <a:solidFill>
                  <a:schemeClr val="tx2"/>
                </a:solidFill>
                <a:latin typeface="Lato Black" charset="0"/>
                <a:ea typeface="Lato Black" charset="0"/>
                <a:cs typeface="Lato Black" charset="0"/>
              </a:rPr>
              <a:t>DEMO TIME</a:t>
            </a:r>
            <a:endParaRPr lang="en-US" sz="1035" b="1" dirty="0">
              <a:solidFill>
                <a:schemeClr val="tx2"/>
              </a:solidFill>
              <a:latin typeface="Lato Black" charset="0"/>
              <a:ea typeface="Lato Black" charset="0"/>
              <a:cs typeface="Lato Black" charset="0"/>
            </a:endParaRPr>
          </a:p>
        </p:txBody>
      </p:sp>
    </p:spTree>
    <p:extLst>
      <p:ext uri="{BB962C8B-B14F-4D97-AF65-F5344CB8AC3E}">
        <p14:creationId xmlns:p14="http://schemas.microsoft.com/office/powerpoint/2010/main" val="672133669"/>
      </p:ext>
    </p:extLst>
  </p:cSld>
  <p:clrMapOvr>
    <a:masterClrMapping/>
  </p:clrMapOvr>
  <mc:AlternateContent xmlns:mc="http://schemas.openxmlformats.org/markup-compatibility/2006" xmlns:p14="http://schemas.microsoft.com/office/powerpoint/2010/main">
    <mc:Choice Requires="p14">
      <p:transition spd="slow" p14:dur="1400" advClick="0">
        <p14:doors dir="vert"/>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ppt_x"/>
                                          </p:val>
                                        </p:tav>
                                        <p:tav tm="100000">
                                          <p:val>
                                            <p:strVal val="#ppt_x"/>
                                          </p:val>
                                        </p:tav>
                                      </p:tavLst>
                                    </p:anim>
                                    <p:anim calcmode="lin" valueType="num">
                                      <p:cBhvr additive="base">
                                        <p:cTn id="8" dur="500" fill="hold"/>
                                        <p:tgtEl>
                                          <p:spTgt spid="2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ppt_x"/>
                                          </p:val>
                                        </p:tav>
                                        <p:tav tm="100000">
                                          <p:val>
                                            <p:strVal val="#ppt_x"/>
                                          </p:val>
                                        </p:tav>
                                      </p:tavLst>
                                    </p:anim>
                                    <p:anim calcmode="lin" valueType="num">
                                      <p:cBhvr additive="base">
                                        <p:cTn id="12" dur="500" fill="hold"/>
                                        <p:tgtEl>
                                          <p:spTgt spid="10"/>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500" fill="hold"/>
                                        <p:tgtEl>
                                          <p:spTgt spid="11"/>
                                        </p:tgtEl>
                                        <p:attrNameLst>
                                          <p:attrName>ppt_x</p:attrName>
                                        </p:attrNameLst>
                                      </p:cBhvr>
                                      <p:tavLst>
                                        <p:tav tm="0">
                                          <p:val>
                                            <p:strVal val="#ppt_x"/>
                                          </p:val>
                                        </p:tav>
                                        <p:tav tm="100000">
                                          <p:val>
                                            <p:strVal val="#ppt_x"/>
                                          </p:val>
                                        </p:tav>
                                      </p:tavLst>
                                    </p:anim>
                                    <p:anim calcmode="lin" valueType="num">
                                      <p:cBhvr additive="base">
                                        <p:cTn id="16" dur="500" fill="hold"/>
                                        <p:tgtEl>
                                          <p:spTgt spid="11"/>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anim calcmode="lin" valueType="num">
                                      <p:cBhvr additive="base">
                                        <p:cTn id="19" dur="500" fill="hold"/>
                                        <p:tgtEl>
                                          <p:spTgt spid="16"/>
                                        </p:tgtEl>
                                        <p:attrNameLst>
                                          <p:attrName>ppt_x</p:attrName>
                                        </p:attrNameLst>
                                      </p:cBhvr>
                                      <p:tavLst>
                                        <p:tav tm="0">
                                          <p:val>
                                            <p:strVal val="#ppt_x"/>
                                          </p:val>
                                        </p:tav>
                                        <p:tav tm="100000">
                                          <p:val>
                                            <p:strVal val="#ppt_x"/>
                                          </p:val>
                                        </p:tav>
                                      </p:tavLst>
                                    </p:anim>
                                    <p:anim calcmode="lin" valueType="num">
                                      <p:cBhvr additive="base">
                                        <p:cTn id="20"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11" grpId="0"/>
      <p:bldP spid="16"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5677476" y="1580471"/>
            <a:ext cx="5685170" cy="3785652"/>
          </a:xfrm>
          <a:prstGeom prst="rect">
            <a:avLst/>
          </a:prstGeom>
          <a:noFill/>
        </p:spPr>
        <p:txBody>
          <a:bodyPr wrap="square" rtlCol="0">
            <a:spAutoFit/>
          </a:bodyPr>
          <a:lstStyle/>
          <a:p>
            <a:pPr algn="ctr"/>
            <a:endParaRPr lang="en-US" sz="6000" b="1" dirty="0">
              <a:solidFill>
                <a:schemeClr val="tx2"/>
              </a:solidFill>
              <a:latin typeface="Lato Black" charset="0"/>
              <a:ea typeface="Lato Black" charset="0"/>
              <a:cs typeface="Lato Black" charset="0"/>
            </a:endParaRPr>
          </a:p>
          <a:p>
            <a:pPr algn="ctr"/>
            <a:r>
              <a:rPr lang="en-US" sz="6000" b="1" dirty="0">
                <a:solidFill>
                  <a:schemeClr val="tx2"/>
                </a:solidFill>
                <a:latin typeface="Lato Black" charset="0"/>
                <a:ea typeface="Lato Black" charset="0"/>
                <a:cs typeface="Lato Black" charset="0"/>
              </a:rPr>
              <a:t>IDEAs &amp; EDITORs</a:t>
            </a:r>
          </a:p>
          <a:p>
            <a:pPr algn="ctr"/>
            <a:r>
              <a:rPr lang="en-US" sz="6000" b="1" dirty="0">
                <a:solidFill>
                  <a:schemeClr val="tx2"/>
                </a:solidFill>
                <a:latin typeface="Lato Black" charset="0"/>
                <a:ea typeface="Lato Black" charset="0"/>
                <a:cs typeface="Lato Black" charset="0"/>
              </a:rPr>
              <a:t>DEV TOOLS</a:t>
            </a:r>
          </a:p>
        </p:txBody>
      </p:sp>
      <p:pic>
        <p:nvPicPr>
          <p:cNvPr id="3" name="Picture Placeholder 2"/>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l="19747" r="19747"/>
          <a:stretch>
            <a:fillRect/>
          </a:stretch>
        </p:blipFill>
        <p:spPr/>
      </p:pic>
    </p:spTree>
    <p:extLst>
      <p:ext uri="{BB962C8B-B14F-4D97-AF65-F5344CB8AC3E}">
        <p14:creationId xmlns:p14="http://schemas.microsoft.com/office/powerpoint/2010/main" val="15193029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Shape 2683"/>
          <p:cNvSpPr/>
          <p:nvPr/>
        </p:nvSpPr>
        <p:spPr>
          <a:xfrm>
            <a:off x="4635337" y="727761"/>
            <a:ext cx="3836497" cy="5274571"/>
          </a:xfrm>
          <a:custGeom>
            <a:avLst/>
            <a:gdLst/>
            <a:ahLst/>
            <a:cxnLst>
              <a:cxn ang="0">
                <a:pos x="wd2" y="hd2"/>
              </a:cxn>
              <a:cxn ang="5400000">
                <a:pos x="wd2" y="hd2"/>
              </a:cxn>
              <a:cxn ang="10800000">
                <a:pos x="wd2" y="hd2"/>
              </a:cxn>
              <a:cxn ang="16200000">
                <a:pos x="wd2" y="hd2"/>
              </a:cxn>
            </a:cxnLst>
            <a:rect l="0" t="0" r="r" b="b"/>
            <a:pathLst>
              <a:path w="21505" h="21528" extrusionOk="0">
                <a:moveTo>
                  <a:pt x="13441" y="9294"/>
                </a:moveTo>
                <a:lnTo>
                  <a:pt x="13441" y="9784"/>
                </a:lnTo>
                <a:lnTo>
                  <a:pt x="1344" y="9784"/>
                </a:lnTo>
                <a:lnTo>
                  <a:pt x="1344" y="9294"/>
                </a:lnTo>
                <a:cubicBezTo>
                  <a:pt x="1344" y="7028"/>
                  <a:pt x="3696" y="5163"/>
                  <a:pt x="6720" y="4919"/>
                </a:cubicBezTo>
                <a:lnTo>
                  <a:pt x="6720" y="9784"/>
                </a:lnTo>
                <a:lnTo>
                  <a:pt x="8065" y="9784"/>
                </a:lnTo>
                <a:lnTo>
                  <a:pt x="8065" y="4919"/>
                </a:lnTo>
                <a:cubicBezTo>
                  <a:pt x="11089" y="5163"/>
                  <a:pt x="13441" y="7028"/>
                  <a:pt x="13441" y="9294"/>
                </a:cubicBezTo>
                <a:moveTo>
                  <a:pt x="13441" y="16145"/>
                </a:moveTo>
                <a:cubicBezTo>
                  <a:pt x="13441" y="18578"/>
                  <a:pt x="10733" y="20549"/>
                  <a:pt x="7393" y="20549"/>
                </a:cubicBezTo>
                <a:cubicBezTo>
                  <a:pt x="4052" y="20549"/>
                  <a:pt x="1344" y="18578"/>
                  <a:pt x="1344" y="16145"/>
                </a:cubicBezTo>
                <a:lnTo>
                  <a:pt x="1344" y="10762"/>
                </a:lnTo>
                <a:lnTo>
                  <a:pt x="13441" y="10762"/>
                </a:lnTo>
                <a:cubicBezTo>
                  <a:pt x="13441" y="10762"/>
                  <a:pt x="13441" y="16145"/>
                  <a:pt x="13441" y="16145"/>
                </a:cubicBezTo>
                <a:close/>
                <a:moveTo>
                  <a:pt x="21134" y="48"/>
                </a:moveTo>
                <a:cubicBezTo>
                  <a:pt x="20801" y="-72"/>
                  <a:pt x="20436" y="41"/>
                  <a:pt x="20232" y="268"/>
                </a:cubicBezTo>
                <a:cubicBezTo>
                  <a:pt x="18723" y="1944"/>
                  <a:pt x="16716" y="3504"/>
                  <a:pt x="13069" y="2006"/>
                </a:cubicBezTo>
                <a:cubicBezTo>
                  <a:pt x="10993" y="1153"/>
                  <a:pt x="9603" y="1431"/>
                  <a:pt x="8642" y="1862"/>
                </a:cubicBezTo>
                <a:cubicBezTo>
                  <a:pt x="7655" y="2307"/>
                  <a:pt x="6969" y="3089"/>
                  <a:pt x="6778" y="3935"/>
                </a:cubicBezTo>
                <a:cubicBezTo>
                  <a:pt x="2984" y="4162"/>
                  <a:pt x="0" y="6473"/>
                  <a:pt x="0" y="9294"/>
                </a:cubicBezTo>
                <a:lnTo>
                  <a:pt x="0" y="16145"/>
                </a:lnTo>
                <a:cubicBezTo>
                  <a:pt x="0" y="19118"/>
                  <a:pt x="3310" y="21528"/>
                  <a:pt x="7393" y="21528"/>
                </a:cubicBezTo>
                <a:cubicBezTo>
                  <a:pt x="11475" y="21528"/>
                  <a:pt x="14785" y="19118"/>
                  <a:pt x="14785" y="16145"/>
                </a:cubicBezTo>
                <a:lnTo>
                  <a:pt x="14785" y="9294"/>
                </a:lnTo>
                <a:cubicBezTo>
                  <a:pt x="14785" y="6507"/>
                  <a:pt x="11875" y="4215"/>
                  <a:pt x="8146" y="3940"/>
                </a:cubicBezTo>
                <a:cubicBezTo>
                  <a:pt x="8301" y="3479"/>
                  <a:pt x="8690" y="2991"/>
                  <a:pt x="9348" y="2695"/>
                </a:cubicBezTo>
                <a:cubicBezTo>
                  <a:pt x="10308" y="2263"/>
                  <a:pt x="10946" y="2328"/>
                  <a:pt x="12468" y="2882"/>
                </a:cubicBezTo>
                <a:cubicBezTo>
                  <a:pt x="15022" y="3811"/>
                  <a:pt x="16657" y="3572"/>
                  <a:pt x="17947" y="3206"/>
                </a:cubicBezTo>
                <a:cubicBezTo>
                  <a:pt x="19526" y="2759"/>
                  <a:pt x="20650" y="1847"/>
                  <a:pt x="21434" y="705"/>
                </a:cubicBezTo>
                <a:cubicBezTo>
                  <a:pt x="21600" y="463"/>
                  <a:pt x="21466" y="170"/>
                  <a:pt x="21134" y="48"/>
                </a:cubicBezTo>
                <a:moveTo>
                  <a:pt x="7393" y="18592"/>
                </a:moveTo>
                <a:cubicBezTo>
                  <a:pt x="8134" y="18592"/>
                  <a:pt x="8737" y="18153"/>
                  <a:pt x="8737" y="17613"/>
                </a:cubicBezTo>
                <a:cubicBezTo>
                  <a:pt x="8737" y="17073"/>
                  <a:pt x="8134" y="16635"/>
                  <a:pt x="7393" y="16635"/>
                </a:cubicBezTo>
                <a:cubicBezTo>
                  <a:pt x="6650" y="16635"/>
                  <a:pt x="6048" y="17073"/>
                  <a:pt x="6048" y="17613"/>
                </a:cubicBezTo>
                <a:cubicBezTo>
                  <a:pt x="6048" y="18153"/>
                  <a:pt x="6650" y="18592"/>
                  <a:pt x="7393" y="18592"/>
                </a:cubicBezTo>
              </a:path>
            </a:pathLst>
          </a:custGeom>
          <a:solidFill>
            <a:schemeClr val="bg1">
              <a:lumMod val="95000"/>
            </a:schemeClr>
          </a:solidFill>
          <a:ln w="12700">
            <a:miter lim="400000"/>
          </a:ln>
        </p:spPr>
        <p:txBody>
          <a:bodyPr lIns="17145" tIns="17145" rIns="17145" bIns="17145" anchor="ctr"/>
          <a:lstStyle/>
          <a:p>
            <a:pPr defTabSz="20573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350"/>
          </a:p>
        </p:txBody>
      </p:sp>
      <p:cxnSp>
        <p:nvCxnSpPr>
          <p:cNvPr id="10" name="Straight Connector 9"/>
          <p:cNvCxnSpPr/>
          <p:nvPr/>
        </p:nvCxnSpPr>
        <p:spPr>
          <a:xfrm>
            <a:off x="5739696" y="3631608"/>
            <a:ext cx="536955" cy="0"/>
          </a:xfrm>
          <a:prstGeom prst="line">
            <a:avLst/>
          </a:prstGeom>
          <a:ln w="5715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3458167" y="2656063"/>
            <a:ext cx="5085368" cy="674159"/>
          </a:xfrm>
          <a:prstGeom prst="rect">
            <a:avLst/>
          </a:prstGeom>
          <a:noFill/>
        </p:spPr>
        <p:txBody>
          <a:bodyPr wrap="none" rtlCol="0">
            <a:spAutoFit/>
          </a:bodyPr>
          <a:lstStyle/>
          <a:p>
            <a:pPr algn="ctr"/>
            <a:r>
              <a:rPr lang="en-US" sz="3781" b="1" spc="360" dirty="0" smtClean="0">
                <a:solidFill>
                  <a:schemeClr val="tx2"/>
                </a:solidFill>
                <a:latin typeface="Lato Black" charset="0"/>
                <a:ea typeface="Lato Black" charset="0"/>
                <a:cs typeface="Lato Black" charset="0"/>
              </a:rPr>
              <a:t>SHOW ME PLEASE</a:t>
            </a:r>
            <a:endParaRPr lang="en-US" sz="3781" b="1" spc="360" dirty="0">
              <a:solidFill>
                <a:schemeClr val="tx2"/>
              </a:solidFill>
              <a:latin typeface="Lato Black" charset="0"/>
              <a:ea typeface="Lato Black" charset="0"/>
              <a:cs typeface="Lato Black" charset="0"/>
            </a:endParaRPr>
          </a:p>
        </p:txBody>
      </p:sp>
      <p:sp>
        <p:nvSpPr>
          <p:cNvPr id="16" name="TextBox 15"/>
          <p:cNvSpPr txBox="1"/>
          <p:nvPr/>
        </p:nvSpPr>
        <p:spPr>
          <a:xfrm>
            <a:off x="5533300" y="3975697"/>
            <a:ext cx="949299" cy="251607"/>
          </a:xfrm>
          <a:prstGeom prst="rect">
            <a:avLst/>
          </a:prstGeom>
          <a:noFill/>
        </p:spPr>
        <p:txBody>
          <a:bodyPr wrap="none" rtlCol="0" anchor="ctr" anchorCtr="0">
            <a:spAutoFit/>
          </a:bodyPr>
          <a:lstStyle/>
          <a:p>
            <a:pPr algn="ctr"/>
            <a:r>
              <a:rPr lang="en-US" sz="1035" b="1" dirty="0" smtClean="0">
                <a:solidFill>
                  <a:schemeClr val="tx2"/>
                </a:solidFill>
                <a:latin typeface="Lato Black" charset="0"/>
                <a:ea typeface="Lato Black" charset="0"/>
                <a:cs typeface="Lato Black" charset="0"/>
              </a:rPr>
              <a:t>DEMO TIME</a:t>
            </a:r>
            <a:endParaRPr lang="en-US" sz="1035" b="1" dirty="0">
              <a:solidFill>
                <a:schemeClr val="tx2"/>
              </a:solidFill>
              <a:latin typeface="Lato Black" charset="0"/>
              <a:ea typeface="Lato Black" charset="0"/>
              <a:cs typeface="Lato Black" charset="0"/>
            </a:endParaRPr>
          </a:p>
        </p:txBody>
      </p:sp>
    </p:spTree>
    <p:extLst>
      <p:ext uri="{BB962C8B-B14F-4D97-AF65-F5344CB8AC3E}">
        <p14:creationId xmlns:p14="http://schemas.microsoft.com/office/powerpoint/2010/main" val="2080936501"/>
      </p:ext>
    </p:extLst>
  </p:cSld>
  <p:clrMapOvr>
    <a:masterClrMapping/>
  </p:clrMapOvr>
  <mc:AlternateContent xmlns:mc="http://schemas.openxmlformats.org/markup-compatibility/2006" xmlns:p14="http://schemas.microsoft.com/office/powerpoint/2010/main">
    <mc:Choice Requires="p14">
      <p:transition spd="slow" p14:dur="1400" advClick="0">
        <p14:doors dir="vert"/>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ppt_x"/>
                                          </p:val>
                                        </p:tav>
                                        <p:tav tm="100000">
                                          <p:val>
                                            <p:strVal val="#ppt_x"/>
                                          </p:val>
                                        </p:tav>
                                      </p:tavLst>
                                    </p:anim>
                                    <p:anim calcmode="lin" valueType="num">
                                      <p:cBhvr additive="base">
                                        <p:cTn id="8" dur="500" fill="hold"/>
                                        <p:tgtEl>
                                          <p:spTgt spid="2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ppt_x"/>
                                          </p:val>
                                        </p:tav>
                                        <p:tav tm="100000">
                                          <p:val>
                                            <p:strVal val="#ppt_x"/>
                                          </p:val>
                                        </p:tav>
                                      </p:tavLst>
                                    </p:anim>
                                    <p:anim calcmode="lin" valueType="num">
                                      <p:cBhvr additive="base">
                                        <p:cTn id="12" dur="500" fill="hold"/>
                                        <p:tgtEl>
                                          <p:spTgt spid="10"/>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500" fill="hold"/>
                                        <p:tgtEl>
                                          <p:spTgt spid="11"/>
                                        </p:tgtEl>
                                        <p:attrNameLst>
                                          <p:attrName>ppt_x</p:attrName>
                                        </p:attrNameLst>
                                      </p:cBhvr>
                                      <p:tavLst>
                                        <p:tav tm="0">
                                          <p:val>
                                            <p:strVal val="#ppt_x"/>
                                          </p:val>
                                        </p:tav>
                                        <p:tav tm="100000">
                                          <p:val>
                                            <p:strVal val="#ppt_x"/>
                                          </p:val>
                                        </p:tav>
                                      </p:tavLst>
                                    </p:anim>
                                    <p:anim calcmode="lin" valueType="num">
                                      <p:cBhvr additive="base">
                                        <p:cTn id="16" dur="500" fill="hold"/>
                                        <p:tgtEl>
                                          <p:spTgt spid="11"/>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anim calcmode="lin" valueType="num">
                                      <p:cBhvr additive="base">
                                        <p:cTn id="19" dur="500" fill="hold"/>
                                        <p:tgtEl>
                                          <p:spTgt spid="16"/>
                                        </p:tgtEl>
                                        <p:attrNameLst>
                                          <p:attrName>ppt_x</p:attrName>
                                        </p:attrNameLst>
                                      </p:cBhvr>
                                      <p:tavLst>
                                        <p:tav tm="0">
                                          <p:val>
                                            <p:strVal val="#ppt_x"/>
                                          </p:val>
                                        </p:tav>
                                        <p:tav tm="100000">
                                          <p:val>
                                            <p:strVal val="#ppt_x"/>
                                          </p:val>
                                        </p:tav>
                                      </p:tavLst>
                                    </p:anim>
                                    <p:anim calcmode="lin" valueType="num">
                                      <p:cBhvr additive="base">
                                        <p:cTn id="20"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11" grpId="0"/>
      <p:bldP spid="16"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5301919" y="2503801"/>
            <a:ext cx="6514524" cy="1938992"/>
          </a:xfrm>
          <a:prstGeom prst="rect">
            <a:avLst/>
          </a:prstGeom>
          <a:noFill/>
        </p:spPr>
        <p:txBody>
          <a:bodyPr wrap="square" rtlCol="0">
            <a:spAutoFit/>
          </a:bodyPr>
          <a:lstStyle/>
          <a:p>
            <a:pPr algn="ctr"/>
            <a:r>
              <a:rPr lang="en-US" sz="6000" b="1">
                <a:solidFill>
                  <a:schemeClr val="tx2"/>
                </a:solidFill>
                <a:latin typeface="Lato Black" charset="0"/>
                <a:ea typeface="Lato Black" charset="0"/>
                <a:cs typeface="Lato Black" charset="0"/>
              </a:rPr>
              <a:t>STATE MANAGERMENT</a:t>
            </a:r>
            <a:endParaRPr lang="en-US" sz="6000" b="1" dirty="0">
              <a:solidFill>
                <a:schemeClr val="tx2"/>
              </a:solidFill>
              <a:latin typeface="Lato Black" charset="0"/>
              <a:ea typeface="Lato Black" charset="0"/>
              <a:cs typeface="Lato Black" charset="0"/>
            </a:endParaRPr>
          </a:p>
        </p:txBody>
      </p:sp>
      <p:pic>
        <p:nvPicPr>
          <p:cNvPr id="4" name="Picture Placeholder 3"/>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l="27311" r="27311"/>
          <a:stretch>
            <a:fillRect/>
          </a:stretch>
        </p:blipFill>
        <p:spPr/>
      </p:pic>
    </p:spTree>
    <p:extLst>
      <p:ext uri="{BB962C8B-B14F-4D97-AF65-F5344CB8AC3E}">
        <p14:creationId xmlns:p14="http://schemas.microsoft.com/office/powerpoint/2010/main" val="381097265"/>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27200" y="0"/>
            <a:ext cx="8728364" cy="6858000"/>
          </a:xfrm>
          <a:prstGeom prst="rect">
            <a:avLst/>
          </a:prstGeom>
        </p:spPr>
      </p:pic>
    </p:spTree>
    <p:extLst>
      <p:ext uri="{BB962C8B-B14F-4D97-AF65-F5344CB8AC3E}">
        <p14:creationId xmlns:p14="http://schemas.microsoft.com/office/powerpoint/2010/main" val="1089084525"/>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254019" y="3104896"/>
            <a:ext cx="3496470" cy="591059"/>
          </a:xfrm>
          <a:prstGeom prst="rect">
            <a:avLst/>
          </a:prstGeom>
          <a:noFill/>
        </p:spPr>
        <p:txBody>
          <a:bodyPr wrap="none" rtlCol="0">
            <a:spAutoFit/>
          </a:bodyPr>
          <a:lstStyle/>
          <a:p>
            <a:r>
              <a:rPr lang="en-US" sz="3241" b="1" dirty="0" smtClean="0">
                <a:solidFill>
                  <a:schemeClr val="tx2"/>
                </a:solidFill>
                <a:latin typeface="Lato Black" charset="0"/>
                <a:ea typeface="Lato Black" charset="0"/>
                <a:cs typeface="Lato Black" charset="0"/>
              </a:rPr>
              <a:t>My Hope Today</a:t>
            </a:r>
            <a:r>
              <a:rPr lang="mr-IN" sz="3241" b="1" dirty="0" smtClean="0">
                <a:solidFill>
                  <a:schemeClr val="tx2"/>
                </a:solidFill>
                <a:latin typeface="Lato Black" charset="0"/>
                <a:ea typeface="Lato Black" charset="0"/>
                <a:cs typeface="Lato Black" charset="0"/>
              </a:rPr>
              <a:t>…</a:t>
            </a:r>
            <a:endParaRPr lang="en-US" sz="3241" b="1" dirty="0">
              <a:solidFill>
                <a:schemeClr val="tx2"/>
              </a:solidFill>
              <a:latin typeface="Lato Black" charset="0"/>
              <a:ea typeface="Lato Black" charset="0"/>
              <a:cs typeface="Lato Black"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64225" y="126761"/>
            <a:ext cx="4108450" cy="6547330"/>
          </a:xfrm>
          <a:prstGeom prst="rect">
            <a:avLst/>
          </a:prstGeom>
        </p:spPr>
      </p:pic>
    </p:spTree>
    <p:extLst>
      <p:ext uri="{BB962C8B-B14F-4D97-AF65-F5344CB8AC3E}">
        <p14:creationId xmlns:p14="http://schemas.microsoft.com/office/powerpoint/2010/main" val="11513153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6" presetClass="entr" presetSubtype="21" fill="hold" nodeType="after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arn(inVertical)">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Shape 2683"/>
          <p:cNvSpPr/>
          <p:nvPr/>
        </p:nvSpPr>
        <p:spPr>
          <a:xfrm>
            <a:off x="4635337" y="727761"/>
            <a:ext cx="3836497" cy="5274571"/>
          </a:xfrm>
          <a:custGeom>
            <a:avLst/>
            <a:gdLst/>
            <a:ahLst/>
            <a:cxnLst>
              <a:cxn ang="0">
                <a:pos x="wd2" y="hd2"/>
              </a:cxn>
              <a:cxn ang="5400000">
                <a:pos x="wd2" y="hd2"/>
              </a:cxn>
              <a:cxn ang="10800000">
                <a:pos x="wd2" y="hd2"/>
              </a:cxn>
              <a:cxn ang="16200000">
                <a:pos x="wd2" y="hd2"/>
              </a:cxn>
            </a:cxnLst>
            <a:rect l="0" t="0" r="r" b="b"/>
            <a:pathLst>
              <a:path w="21505" h="21528" extrusionOk="0">
                <a:moveTo>
                  <a:pt x="13441" y="9294"/>
                </a:moveTo>
                <a:lnTo>
                  <a:pt x="13441" y="9784"/>
                </a:lnTo>
                <a:lnTo>
                  <a:pt x="1344" y="9784"/>
                </a:lnTo>
                <a:lnTo>
                  <a:pt x="1344" y="9294"/>
                </a:lnTo>
                <a:cubicBezTo>
                  <a:pt x="1344" y="7028"/>
                  <a:pt x="3696" y="5163"/>
                  <a:pt x="6720" y="4919"/>
                </a:cubicBezTo>
                <a:lnTo>
                  <a:pt x="6720" y="9784"/>
                </a:lnTo>
                <a:lnTo>
                  <a:pt x="8065" y="9784"/>
                </a:lnTo>
                <a:lnTo>
                  <a:pt x="8065" y="4919"/>
                </a:lnTo>
                <a:cubicBezTo>
                  <a:pt x="11089" y="5163"/>
                  <a:pt x="13441" y="7028"/>
                  <a:pt x="13441" y="9294"/>
                </a:cubicBezTo>
                <a:moveTo>
                  <a:pt x="13441" y="16145"/>
                </a:moveTo>
                <a:cubicBezTo>
                  <a:pt x="13441" y="18578"/>
                  <a:pt x="10733" y="20549"/>
                  <a:pt x="7393" y="20549"/>
                </a:cubicBezTo>
                <a:cubicBezTo>
                  <a:pt x="4052" y="20549"/>
                  <a:pt x="1344" y="18578"/>
                  <a:pt x="1344" y="16145"/>
                </a:cubicBezTo>
                <a:lnTo>
                  <a:pt x="1344" y="10762"/>
                </a:lnTo>
                <a:lnTo>
                  <a:pt x="13441" y="10762"/>
                </a:lnTo>
                <a:cubicBezTo>
                  <a:pt x="13441" y="10762"/>
                  <a:pt x="13441" y="16145"/>
                  <a:pt x="13441" y="16145"/>
                </a:cubicBezTo>
                <a:close/>
                <a:moveTo>
                  <a:pt x="21134" y="48"/>
                </a:moveTo>
                <a:cubicBezTo>
                  <a:pt x="20801" y="-72"/>
                  <a:pt x="20436" y="41"/>
                  <a:pt x="20232" y="268"/>
                </a:cubicBezTo>
                <a:cubicBezTo>
                  <a:pt x="18723" y="1944"/>
                  <a:pt x="16716" y="3504"/>
                  <a:pt x="13069" y="2006"/>
                </a:cubicBezTo>
                <a:cubicBezTo>
                  <a:pt x="10993" y="1153"/>
                  <a:pt x="9603" y="1431"/>
                  <a:pt x="8642" y="1862"/>
                </a:cubicBezTo>
                <a:cubicBezTo>
                  <a:pt x="7655" y="2307"/>
                  <a:pt x="6969" y="3089"/>
                  <a:pt x="6778" y="3935"/>
                </a:cubicBezTo>
                <a:cubicBezTo>
                  <a:pt x="2984" y="4162"/>
                  <a:pt x="0" y="6473"/>
                  <a:pt x="0" y="9294"/>
                </a:cubicBezTo>
                <a:lnTo>
                  <a:pt x="0" y="16145"/>
                </a:lnTo>
                <a:cubicBezTo>
                  <a:pt x="0" y="19118"/>
                  <a:pt x="3310" y="21528"/>
                  <a:pt x="7393" y="21528"/>
                </a:cubicBezTo>
                <a:cubicBezTo>
                  <a:pt x="11475" y="21528"/>
                  <a:pt x="14785" y="19118"/>
                  <a:pt x="14785" y="16145"/>
                </a:cubicBezTo>
                <a:lnTo>
                  <a:pt x="14785" y="9294"/>
                </a:lnTo>
                <a:cubicBezTo>
                  <a:pt x="14785" y="6507"/>
                  <a:pt x="11875" y="4215"/>
                  <a:pt x="8146" y="3940"/>
                </a:cubicBezTo>
                <a:cubicBezTo>
                  <a:pt x="8301" y="3479"/>
                  <a:pt x="8690" y="2991"/>
                  <a:pt x="9348" y="2695"/>
                </a:cubicBezTo>
                <a:cubicBezTo>
                  <a:pt x="10308" y="2263"/>
                  <a:pt x="10946" y="2328"/>
                  <a:pt x="12468" y="2882"/>
                </a:cubicBezTo>
                <a:cubicBezTo>
                  <a:pt x="15022" y="3811"/>
                  <a:pt x="16657" y="3572"/>
                  <a:pt x="17947" y="3206"/>
                </a:cubicBezTo>
                <a:cubicBezTo>
                  <a:pt x="19526" y="2759"/>
                  <a:pt x="20650" y="1847"/>
                  <a:pt x="21434" y="705"/>
                </a:cubicBezTo>
                <a:cubicBezTo>
                  <a:pt x="21600" y="463"/>
                  <a:pt x="21466" y="170"/>
                  <a:pt x="21134" y="48"/>
                </a:cubicBezTo>
                <a:moveTo>
                  <a:pt x="7393" y="18592"/>
                </a:moveTo>
                <a:cubicBezTo>
                  <a:pt x="8134" y="18592"/>
                  <a:pt x="8737" y="18153"/>
                  <a:pt x="8737" y="17613"/>
                </a:cubicBezTo>
                <a:cubicBezTo>
                  <a:pt x="8737" y="17073"/>
                  <a:pt x="8134" y="16635"/>
                  <a:pt x="7393" y="16635"/>
                </a:cubicBezTo>
                <a:cubicBezTo>
                  <a:pt x="6650" y="16635"/>
                  <a:pt x="6048" y="17073"/>
                  <a:pt x="6048" y="17613"/>
                </a:cubicBezTo>
                <a:cubicBezTo>
                  <a:pt x="6048" y="18153"/>
                  <a:pt x="6650" y="18592"/>
                  <a:pt x="7393" y="18592"/>
                </a:cubicBezTo>
              </a:path>
            </a:pathLst>
          </a:custGeom>
          <a:solidFill>
            <a:schemeClr val="bg1">
              <a:lumMod val="95000"/>
            </a:schemeClr>
          </a:solidFill>
          <a:ln w="12700">
            <a:miter lim="400000"/>
          </a:ln>
        </p:spPr>
        <p:txBody>
          <a:bodyPr lIns="17145" tIns="17145" rIns="17145" bIns="17145" anchor="ctr"/>
          <a:lstStyle/>
          <a:p>
            <a:pPr defTabSz="20573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350"/>
          </a:p>
        </p:txBody>
      </p:sp>
      <p:cxnSp>
        <p:nvCxnSpPr>
          <p:cNvPr id="10" name="Straight Connector 9"/>
          <p:cNvCxnSpPr/>
          <p:nvPr/>
        </p:nvCxnSpPr>
        <p:spPr>
          <a:xfrm>
            <a:off x="5739696" y="3631608"/>
            <a:ext cx="536955" cy="0"/>
          </a:xfrm>
          <a:prstGeom prst="line">
            <a:avLst/>
          </a:prstGeom>
          <a:ln w="5715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3458167" y="2656063"/>
            <a:ext cx="5085368" cy="674159"/>
          </a:xfrm>
          <a:prstGeom prst="rect">
            <a:avLst/>
          </a:prstGeom>
          <a:noFill/>
        </p:spPr>
        <p:txBody>
          <a:bodyPr wrap="none" rtlCol="0">
            <a:spAutoFit/>
          </a:bodyPr>
          <a:lstStyle/>
          <a:p>
            <a:pPr algn="ctr"/>
            <a:r>
              <a:rPr lang="en-US" sz="3781" b="1" spc="360" dirty="0" smtClean="0">
                <a:solidFill>
                  <a:schemeClr val="tx2"/>
                </a:solidFill>
                <a:latin typeface="Lato Black" charset="0"/>
                <a:ea typeface="Lato Black" charset="0"/>
                <a:cs typeface="Lato Black" charset="0"/>
              </a:rPr>
              <a:t>SHOW ME PLEASE</a:t>
            </a:r>
            <a:endParaRPr lang="en-US" sz="3781" b="1" spc="360" dirty="0">
              <a:solidFill>
                <a:schemeClr val="tx2"/>
              </a:solidFill>
              <a:latin typeface="Lato Black" charset="0"/>
              <a:ea typeface="Lato Black" charset="0"/>
              <a:cs typeface="Lato Black" charset="0"/>
            </a:endParaRPr>
          </a:p>
        </p:txBody>
      </p:sp>
      <p:sp>
        <p:nvSpPr>
          <p:cNvPr id="16" name="TextBox 15"/>
          <p:cNvSpPr txBox="1"/>
          <p:nvPr/>
        </p:nvSpPr>
        <p:spPr>
          <a:xfrm>
            <a:off x="5533300" y="3975697"/>
            <a:ext cx="949299" cy="251607"/>
          </a:xfrm>
          <a:prstGeom prst="rect">
            <a:avLst/>
          </a:prstGeom>
          <a:noFill/>
        </p:spPr>
        <p:txBody>
          <a:bodyPr wrap="none" rtlCol="0" anchor="ctr" anchorCtr="0">
            <a:spAutoFit/>
          </a:bodyPr>
          <a:lstStyle/>
          <a:p>
            <a:pPr algn="ctr"/>
            <a:r>
              <a:rPr lang="en-US" sz="1035" b="1" dirty="0" smtClean="0">
                <a:solidFill>
                  <a:schemeClr val="tx2"/>
                </a:solidFill>
                <a:latin typeface="Lato Black" charset="0"/>
                <a:ea typeface="Lato Black" charset="0"/>
                <a:cs typeface="Lato Black" charset="0"/>
              </a:rPr>
              <a:t>DEMO TIME</a:t>
            </a:r>
            <a:endParaRPr lang="en-US" sz="1035" b="1" dirty="0">
              <a:solidFill>
                <a:schemeClr val="tx2"/>
              </a:solidFill>
              <a:latin typeface="Lato Black" charset="0"/>
              <a:ea typeface="Lato Black" charset="0"/>
              <a:cs typeface="Lato Black" charset="0"/>
            </a:endParaRPr>
          </a:p>
        </p:txBody>
      </p:sp>
    </p:spTree>
    <p:extLst>
      <p:ext uri="{BB962C8B-B14F-4D97-AF65-F5344CB8AC3E}">
        <p14:creationId xmlns:p14="http://schemas.microsoft.com/office/powerpoint/2010/main" val="656077908"/>
      </p:ext>
    </p:extLst>
  </p:cSld>
  <p:clrMapOvr>
    <a:masterClrMapping/>
  </p:clrMapOvr>
  <mc:AlternateContent xmlns:mc="http://schemas.openxmlformats.org/markup-compatibility/2006" xmlns:p14="http://schemas.microsoft.com/office/powerpoint/2010/main">
    <mc:Choice Requires="p14">
      <p:transition spd="slow" p14:dur="1400" advClick="0">
        <p14:doors dir="vert"/>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ppt_x"/>
                                          </p:val>
                                        </p:tav>
                                        <p:tav tm="100000">
                                          <p:val>
                                            <p:strVal val="#ppt_x"/>
                                          </p:val>
                                        </p:tav>
                                      </p:tavLst>
                                    </p:anim>
                                    <p:anim calcmode="lin" valueType="num">
                                      <p:cBhvr additive="base">
                                        <p:cTn id="8" dur="500" fill="hold"/>
                                        <p:tgtEl>
                                          <p:spTgt spid="2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ppt_x"/>
                                          </p:val>
                                        </p:tav>
                                        <p:tav tm="100000">
                                          <p:val>
                                            <p:strVal val="#ppt_x"/>
                                          </p:val>
                                        </p:tav>
                                      </p:tavLst>
                                    </p:anim>
                                    <p:anim calcmode="lin" valueType="num">
                                      <p:cBhvr additive="base">
                                        <p:cTn id="12" dur="500" fill="hold"/>
                                        <p:tgtEl>
                                          <p:spTgt spid="10"/>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500" fill="hold"/>
                                        <p:tgtEl>
                                          <p:spTgt spid="11"/>
                                        </p:tgtEl>
                                        <p:attrNameLst>
                                          <p:attrName>ppt_x</p:attrName>
                                        </p:attrNameLst>
                                      </p:cBhvr>
                                      <p:tavLst>
                                        <p:tav tm="0">
                                          <p:val>
                                            <p:strVal val="#ppt_x"/>
                                          </p:val>
                                        </p:tav>
                                        <p:tav tm="100000">
                                          <p:val>
                                            <p:strVal val="#ppt_x"/>
                                          </p:val>
                                        </p:tav>
                                      </p:tavLst>
                                    </p:anim>
                                    <p:anim calcmode="lin" valueType="num">
                                      <p:cBhvr additive="base">
                                        <p:cTn id="16" dur="500" fill="hold"/>
                                        <p:tgtEl>
                                          <p:spTgt spid="11"/>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anim calcmode="lin" valueType="num">
                                      <p:cBhvr additive="base">
                                        <p:cTn id="19" dur="500" fill="hold"/>
                                        <p:tgtEl>
                                          <p:spTgt spid="16"/>
                                        </p:tgtEl>
                                        <p:attrNameLst>
                                          <p:attrName>ppt_x</p:attrName>
                                        </p:attrNameLst>
                                      </p:cBhvr>
                                      <p:tavLst>
                                        <p:tav tm="0">
                                          <p:val>
                                            <p:strVal val="#ppt_x"/>
                                          </p:val>
                                        </p:tav>
                                        <p:tav tm="100000">
                                          <p:val>
                                            <p:strVal val="#ppt_x"/>
                                          </p:val>
                                        </p:tav>
                                      </p:tavLst>
                                    </p:anim>
                                    <p:anim calcmode="lin" valueType="num">
                                      <p:cBhvr additive="base">
                                        <p:cTn id="20"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11" grpId="0"/>
      <p:bldP spid="16"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5301919" y="2503801"/>
            <a:ext cx="6514524" cy="1938992"/>
          </a:xfrm>
          <a:prstGeom prst="rect">
            <a:avLst/>
          </a:prstGeom>
          <a:noFill/>
        </p:spPr>
        <p:txBody>
          <a:bodyPr wrap="square" rtlCol="0">
            <a:spAutoFit/>
          </a:bodyPr>
          <a:lstStyle/>
          <a:p>
            <a:pPr algn="ctr"/>
            <a:r>
              <a:rPr lang="en-US" sz="6000" b="1" dirty="0">
                <a:solidFill>
                  <a:schemeClr val="tx2"/>
                </a:solidFill>
                <a:latin typeface="Lato Black" charset="0"/>
                <a:ea typeface="Lato Black" charset="0"/>
                <a:cs typeface="Lato Black" charset="0"/>
              </a:rPr>
              <a:t>UNIT &amp; E2E TESTING</a:t>
            </a:r>
          </a:p>
        </p:txBody>
      </p:sp>
      <p:pic>
        <p:nvPicPr>
          <p:cNvPr id="3" name="Picture Placeholder 2"/>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l="19747" r="19747"/>
          <a:stretch>
            <a:fillRect/>
          </a:stretch>
        </p:blipFill>
        <p:spPr/>
      </p:pic>
    </p:spTree>
    <p:extLst>
      <p:ext uri="{BB962C8B-B14F-4D97-AF65-F5344CB8AC3E}">
        <p14:creationId xmlns:p14="http://schemas.microsoft.com/office/powerpoint/2010/main" val="1928218501"/>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Shape 2683"/>
          <p:cNvSpPr/>
          <p:nvPr/>
        </p:nvSpPr>
        <p:spPr>
          <a:xfrm>
            <a:off x="4635337" y="727761"/>
            <a:ext cx="3836497" cy="5274571"/>
          </a:xfrm>
          <a:custGeom>
            <a:avLst/>
            <a:gdLst/>
            <a:ahLst/>
            <a:cxnLst>
              <a:cxn ang="0">
                <a:pos x="wd2" y="hd2"/>
              </a:cxn>
              <a:cxn ang="5400000">
                <a:pos x="wd2" y="hd2"/>
              </a:cxn>
              <a:cxn ang="10800000">
                <a:pos x="wd2" y="hd2"/>
              </a:cxn>
              <a:cxn ang="16200000">
                <a:pos x="wd2" y="hd2"/>
              </a:cxn>
            </a:cxnLst>
            <a:rect l="0" t="0" r="r" b="b"/>
            <a:pathLst>
              <a:path w="21505" h="21528" extrusionOk="0">
                <a:moveTo>
                  <a:pt x="13441" y="9294"/>
                </a:moveTo>
                <a:lnTo>
                  <a:pt x="13441" y="9784"/>
                </a:lnTo>
                <a:lnTo>
                  <a:pt x="1344" y="9784"/>
                </a:lnTo>
                <a:lnTo>
                  <a:pt x="1344" y="9294"/>
                </a:lnTo>
                <a:cubicBezTo>
                  <a:pt x="1344" y="7028"/>
                  <a:pt x="3696" y="5163"/>
                  <a:pt x="6720" y="4919"/>
                </a:cubicBezTo>
                <a:lnTo>
                  <a:pt x="6720" y="9784"/>
                </a:lnTo>
                <a:lnTo>
                  <a:pt x="8065" y="9784"/>
                </a:lnTo>
                <a:lnTo>
                  <a:pt x="8065" y="4919"/>
                </a:lnTo>
                <a:cubicBezTo>
                  <a:pt x="11089" y="5163"/>
                  <a:pt x="13441" y="7028"/>
                  <a:pt x="13441" y="9294"/>
                </a:cubicBezTo>
                <a:moveTo>
                  <a:pt x="13441" y="16145"/>
                </a:moveTo>
                <a:cubicBezTo>
                  <a:pt x="13441" y="18578"/>
                  <a:pt x="10733" y="20549"/>
                  <a:pt x="7393" y="20549"/>
                </a:cubicBezTo>
                <a:cubicBezTo>
                  <a:pt x="4052" y="20549"/>
                  <a:pt x="1344" y="18578"/>
                  <a:pt x="1344" y="16145"/>
                </a:cubicBezTo>
                <a:lnTo>
                  <a:pt x="1344" y="10762"/>
                </a:lnTo>
                <a:lnTo>
                  <a:pt x="13441" y="10762"/>
                </a:lnTo>
                <a:cubicBezTo>
                  <a:pt x="13441" y="10762"/>
                  <a:pt x="13441" y="16145"/>
                  <a:pt x="13441" y="16145"/>
                </a:cubicBezTo>
                <a:close/>
                <a:moveTo>
                  <a:pt x="21134" y="48"/>
                </a:moveTo>
                <a:cubicBezTo>
                  <a:pt x="20801" y="-72"/>
                  <a:pt x="20436" y="41"/>
                  <a:pt x="20232" y="268"/>
                </a:cubicBezTo>
                <a:cubicBezTo>
                  <a:pt x="18723" y="1944"/>
                  <a:pt x="16716" y="3504"/>
                  <a:pt x="13069" y="2006"/>
                </a:cubicBezTo>
                <a:cubicBezTo>
                  <a:pt x="10993" y="1153"/>
                  <a:pt x="9603" y="1431"/>
                  <a:pt x="8642" y="1862"/>
                </a:cubicBezTo>
                <a:cubicBezTo>
                  <a:pt x="7655" y="2307"/>
                  <a:pt x="6969" y="3089"/>
                  <a:pt x="6778" y="3935"/>
                </a:cubicBezTo>
                <a:cubicBezTo>
                  <a:pt x="2984" y="4162"/>
                  <a:pt x="0" y="6473"/>
                  <a:pt x="0" y="9294"/>
                </a:cubicBezTo>
                <a:lnTo>
                  <a:pt x="0" y="16145"/>
                </a:lnTo>
                <a:cubicBezTo>
                  <a:pt x="0" y="19118"/>
                  <a:pt x="3310" y="21528"/>
                  <a:pt x="7393" y="21528"/>
                </a:cubicBezTo>
                <a:cubicBezTo>
                  <a:pt x="11475" y="21528"/>
                  <a:pt x="14785" y="19118"/>
                  <a:pt x="14785" y="16145"/>
                </a:cubicBezTo>
                <a:lnTo>
                  <a:pt x="14785" y="9294"/>
                </a:lnTo>
                <a:cubicBezTo>
                  <a:pt x="14785" y="6507"/>
                  <a:pt x="11875" y="4215"/>
                  <a:pt x="8146" y="3940"/>
                </a:cubicBezTo>
                <a:cubicBezTo>
                  <a:pt x="8301" y="3479"/>
                  <a:pt x="8690" y="2991"/>
                  <a:pt x="9348" y="2695"/>
                </a:cubicBezTo>
                <a:cubicBezTo>
                  <a:pt x="10308" y="2263"/>
                  <a:pt x="10946" y="2328"/>
                  <a:pt x="12468" y="2882"/>
                </a:cubicBezTo>
                <a:cubicBezTo>
                  <a:pt x="15022" y="3811"/>
                  <a:pt x="16657" y="3572"/>
                  <a:pt x="17947" y="3206"/>
                </a:cubicBezTo>
                <a:cubicBezTo>
                  <a:pt x="19526" y="2759"/>
                  <a:pt x="20650" y="1847"/>
                  <a:pt x="21434" y="705"/>
                </a:cubicBezTo>
                <a:cubicBezTo>
                  <a:pt x="21600" y="463"/>
                  <a:pt x="21466" y="170"/>
                  <a:pt x="21134" y="48"/>
                </a:cubicBezTo>
                <a:moveTo>
                  <a:pt x="7393" y="18592"/>
                </a:moveTo>
                <a:cubicBezTo>
                  <a:pt x="8134" y="18592"/>
                  <a:pt x="8737" y="18153"/>
                  <a:pt x="8737" y="17613"/>
                </a:cubicBezTo>
                <a:cubicBezTo>
                  <a:pt x="8737" y="17073"/>
                  <a:pt x="8134" y="16635"/>
                  <a:pt x="7393" y="16635"/>
                </a:cubicBezTo>
                <a:cubicBezTo>
                  <a:pt x="6650" y="16635"/>
                  <a:pt x="6048" y="17073"/>
                  <a:pt x="6048" y="17613"/>
                </a:cubicBezTo>
                <a:cubicBezTo>
                  <a:pt x="6048" y="18153"/>
                  <a:pt x="6650" y="18592"/>
                  <a:pt x="7393" y="18592"/>
                </a:cubicBezTo>
              </a:path>
            </a:pathLst>
          </a:custGeom>
          <a:solidFill>
            <a:schemeClr val="bg1">
              <a:lumMod val="95000"/>
            </a:schemeClr>
          </a:solidFill>
          <a:ln w="12700">
            <a:miter lim="400000"/>
          </a:ln>
        </p:spPr>
        <p:txBody>
          <a:bodyPr lIns="17145" tIns="17145" rIns="17145" bIns="17145" anchor="ctr"/>
          <a:lstStyle/>
          <a:p>
            <a:pPr defTabSz="20573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350"/>
          </a:p>
        </p:txBody>
      </p:sp>
      <p:cxnSp>
        <p:nvCxnSpPr>
          <p:cNvPr id="10" name="Straight Connector 9"/>
          <p:cNvCxnSpPr/>
          <p:nvPr/>
        </p:nvCxnSpPr>
        <p:spPr>
          <a:xfrm>
            <a:off x="5739696" y="3631608"/>
            <a:ext cx="536955" cy="0"/>
          </a:xfrm>
          <a:prstGeom prst="line">
            <a:avLst/>
          </a:prstGeom>
          <a:ln w="5715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3458167" y="2656063"/>
            <a:ext cx="5085368" cy="674159"/>
          </a:xfrm>
          <a:prstGeom prst="rect">
            <a:avLst/>
          </a:prstGeom>
          <a:noFill/>
        </p:spPr>
        <p:txBody>
          <a:bodyPr wrap="none" rtlCol="0">
            <a:spAutoFit/>
          </a:bodyPr>
          <a:lstStyle/>
          <a:p>
            <a:pPr algn="ctr"/>
            <a:r>
              <a:rPr lang="en-US" sz="3781" b="1" spc="360" dirty="0" smtClean="0">
                <a:solidFill>
                  <a:schemeClr val="tx2"/>
                </a:solidFill>
                <a:latin typeface="Lato Black" charset="0"/>
                <a:ea typeface="Lato Black" charset="0"/>
                <a:cs typeface="Lato Black" charset="0"/>
              </a:rPr>
              <a:t>SHOW ME PLEASE</a:t>
            </a:r>
            <a:endParaRPr lang="en-US" sz="3781" b="1" spc="360" dirty="0">
              <a:solidFill>
                <a:schemeClr val="tx2"/>
              </a:solidFill>
              <a:latin typeface="Lato Black" charset="0"/>
              <a:ea typeface="Lato Black" charset="0"/>
              <a:cs typeface="Lato Black" charset="0"/>
            </a:endParaRPr>
          </a:p>
        </p:txBody>
      </p:sp>
      <p:sp>
        <p:nvSpPr>
          <p:cNvPr id="16" name="TextBox 15"/>
          <p:cNvSpPr txBox="1"/>
          <p:nvPr/>
        </p:nvSpPr>
        <p:spPr>
          <a:xfrm>
            <a:off x="5533300" y="3975697"/>
            <a:ext cx="949299" cy="251607"/>
          </a:xfrm>
          <a:prstGeom prst="rect">
            <a:avLst/>
          </a:prstGeom>
          <a:noFill/>
        </p:spPr>
        <p:txBody>
          <a:bodyPr wrap="none" rtlCol="0" anchor="ctr" anchorCtr="0">
            <a:spAutoFit/>
          </a:bodyPr>
          <a:lstStyle/>
          <a:p>
            <a:pPr algn="ctr"/>
            <a:r>
              <a:rPr lang="en-US" sz="1035" b="1" dirty="0" smtClean="0">
                <a:solidFill>
                  <a:schemeClr val="tx2"/>
                </a:solidFill>
                <a:latin typeface="Lato Black" charset="0"/>
                <a:ea typeface="Lato Black" charset="0"/>
                <a:cs typeface="Lato Black" charset="0"/>
              </a:rPr>
              <a:t>DEMO TIME</a:t>
            </a:r>
            <a:endParaRPr lang="en-US" sz="1035" b="1" dirty="0">
              <a:solidFill>
                <a:schemeClr val="tx2"/>
              </a:solidFill>
              <a:latin typeface="Lato Black" charset="0"/>
              <a:ea typeface="Lato Black" charset="0"/>
              <a:cs typeface="Lato Black" charset="0"/>
            </a:endParaRPr>
          </a:p>
        </p:txBody>
      </p:sp>
    </p:spTree>
    <p:extLst>
      <p:ext uri="{BB962C8B-B14F-4D97-AF65-F5344CB8AC3E}">
        <p14:creationId xmlns:p14="http://schemas.microsoft.com/office/powerpoint/2010/main" val="2040113077"/>
      </p:ext>
    </p:extLst>
  </p:cSld>
  <p:clrMapOvr>
    <a:masterClrMapping/>
  </p:clrMapOvr>
  <mc:AlternateContent xmlns:mc="http://schemas.openxmlformats.org/markup-compatibility/2006" xmlns:p14="http://schemas.microsoft.com/office/powerpoint/2010/main">
    <mc:Choice Requires="p14">
      <p:transition spd="slow" p14:dur="1400" advClick="0">
        <p14:doors dir="vert"/>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ppt_x"/>
                                          </p:val>
                                        </p:tav>
                                        <p:tav tm="100000">
                                          <p:val>
                                            <p:strVal val="#ppt_x"/>
                                          </p:val>
                                        </p:tav>
                                      </p:tavLst>
                                    </p:anim>
                                    <p:anim calcmode="lin" valueType="num">
                                      <p:cBhvr additive="base">
                                        <p:cTn id="8" dur="500" fill="hold"/>
                                        <p:tgtEl>
                                          <p:spTgt spid="2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ppt_x"/>
                                          </p:val>
                                        </p:tav>
                                        <p:tav tm="100000">
                                          <p:val>
                                            <p:strVal val="#ppt_x"/>
                                          </p:val>
                                        </p:tav>
                                      </p:tavLst>
                                    </p:anim>
                                    <p:anim calcmode="lin" valueType="num">
                                      <p:cBhvr additive="base">
                                        <p:cTn id="12" dur="500" fill="hold"/>
                                        <p:tgtEl>
                                          <p:spTgt spid="10"/>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500" fill="hold"/>
                                        <p:tgtEl>
                                          <p:spTgt spid="11"/>
                                        </p:tgtEl>
                                        <p:attrNameLst>
                                          <p:attrName>ppt_x</p:attrName>
                                        </p:attrNameLst>
                                      </p:cBhvr>
                                      <p:tavLst>
                                        <p:tav tm="0">
                                          <p:val>
                                            <p:strVal val="#ppt_x"/>
                                          </p:val>
                                        </p:tav>
                                        <p:tav tm="100000">
                                          <p:val>
                                            <p:strVal val="#ppt_x"/>
                                          </p:val>
                                        </p:tav>
                                      </p:tavLst>
                                    </p:anim>
                                    <p:anim calcmode="lin" valueType="num">
                                      <p:cBhvr additive="base">
                                        <p:cTn id="16" dur="500" fill="hold"/>
                                        <p:tgtEl>
                                          <p:spTgt spid="11"/>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anim calcmode="lin" valueType="num">
                                      <p:cBhvr additive="base">
                                        <p:cTn id="19" dur="500" fill="hold"/>
                                        <p:tgtEl>
                                          <p:spTgt spid="16"/>
                                        </p:tgtEl>
                                        <p:attrNameLst>
                                          <p:attrName>ppt_x</p:attrName>
                                        </p:attrNameLst>
                                      </p:cBhvr>
                                      <p:tavLst>
                                        <p:tav tm="0">
                                          <p:val>
                                            <p:strVal val="#ppt_x"/>
                                          </p:val>
                                        </p:tav>
                                        <p:tav tm="100000">
                                          <p:val>
                                            <p:strVal val="#ppt_x"/>
                                          </p:val>
                                        </p:tav>
                                      </p:tavLst>
                                    </p:anim>
                                    <p:anim calcmode="lin" valueType="num">
                                      <p:cBhvr additive="base">
                                        <p:cTn id="20"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11" grpId="0"/>
      <p:bldP spid="16"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5677476" y="903601"/>
            <a:ext cx="6514524" cy="5632311"/>
          </a:xfrm>
          <a:prstGeom prst="rect">
            <a:avLst/>
          </a:prstGeom>
          <a:noFill/>
        </p:spPr>
        <p:txBody>
          <a:bodyPr wrap="square" rtlCol="0">
            <a:spAutoFit/>
          </a:bodyPr>
          <a:lstStyle/>
          <a:p>
            <a:pPr algn="ctr"/>
            <a:r>
              <a:rPr lang="en-US" sz="6000" b="1" dirty="0" smtClean="0">
                <a:solidFill>
                  <a:schemeClr val="tx2"/>
                </a:solidFill>
                <a:latin typeface="Lato Black" charset="0"/>
                <a:ea typeface="Lato Black" charset="0"/>
                <a:cs typeface="Lato Black" charset="0"/>
              </a:rPr>
              <a:t>PWA</a:t>
            </a:r>
          </a:p>
          <a:p>
            <a:pPr algn="ctr"/>
            <a:r>
              <a:rPr lang="en-US" sz="6000" b="1" dirty="0" smtClean="0">
                <a:solidFill>
                  <a:schemeClr val="tx2"/>
                </a:solidFill>
                <a:latin typeface="Lato Black" charset="0"/>
                <a:ea typeface="Lato Black" charset="0"/>
                <a:cs typeface="Lato Black" charset="0"/>
              </a:rPr>
              <a:t>&amp;</a:t>
            </a:r>
          </a:p>
          <a:p>
            <a:pPr algn="ctr"/>
            <a:r>
              <a:rPr lang="en-US" sz="6000" b="1" dirty="0" smtClean="0">
                <a:solidFill>
                  <a:schemeClr val="tx2"/>
                </a:solidFill>
                <a:latin typeface="Lato Black" charset="0"/>
                <a:ea typeface="Lato Black" charset="0"/>
                <a:cs typeface="Lato Black" charset="0"/>
              </a:rPr>
              <a:t>SERVER SIDE RENDERING</a:t>
            </a:r>
          </a:p>
          <a:p>
            <a:pPr algn="ctr"/>
            <a:r>
              <a:rPr lang="en-US" sz="6000" b="1" dirty="0" smtClean="0">
                <a:solidFill>
                  <a:schemeClr val="tx2"/>
                </a:solidFill>
                <a:latin typeface="Lato Black" charset="0"/>
                <a:ea typeface="Lato Black" charset="0"/>
                <a:cs typeface="Lato Black" charset="0"/>
              </a:rPr>
              <a:t>&amp;</a:t>
            </a:r>
          </a:p>
          <a:p>
            <a:pPr algn="ctr"/>
            <a:r>
              <a:rPr lang="en-US" sz="6000" b="1" dirty="0" smtClean="0">
                <a:solidFill>
                  <a:schemeClr val="tx2"/>
                </a:solidFill>
                <a:latin typeface="Lato Black" charset="0"/>
                <a:ea typeface="Lato Black" charset="0"/>
                <a:cs typeface="Lato Black" charset="0"/>
              </a:rPr>
              <a:t>NATIVE APPs</a:t>
            </a:r>
            <a:endParaRPr lang="en-US" sz="6000" b="1" dirty="0">
              <a:solidFill>
                <a:schemeClr val="tx2"/>
              </a:solidFill>
              <a:latin typeface="Lato Black" charset="0"/>
              <a:ea typeface="Lato Black" charset="0"/>
              <a:cs typeface="Lato Black" charset="0"/>
            </a:endParaRPr>
          </a:p>
        </p:txBody>
      </p:sp>
      <p:pic>
        <p:nvPicPr>
          <p:cNvPr id="6" name="Picture Placeholder 5"/>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l="27472" r="27472"/>
          <a:stretch>
            <a:fillRect/>
          </a:stretch>
        </p:blipFill>
        <p:spPr/>
      </p:pic>
    </p:spTree>
    <p:extLst>
      <p:ext uri="{BB962C8B-B14F-4D97-AF65-F5344CB8AC3E}">
        <p14:creationId xmlns:p14="http://schemas.microsoft.com/office/powerpoint/2010/main" val="738153739"/>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5" name="Straight Connector 54"/>
          <p:cNvCxnSpPr/>
          <p:nvPr/>
        </p:nvCxnSpPr>
        <p:spPr>
          <a:xfrm>
            <a:off x="5520866" y="1983173"/>
            <a:ext cx="536955"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5500789" y="1168247"/>
            <a:ext cx="1491755" cy="674159"/>
          </a:xfrm>
          <a:prstGeom prst="rect">
            <a:avLst/>
          </a:prstGeom>
          <a:noFill/>
        </p:spPr>
        <p:txBody>
          <a:bodyPr wrap="none" rtlCol="0">
            <a:spAutoFit/>
          </a:bodyPr>
          <a:lstStyle/>
          <a:p>
            <a:r>
              <a:rPr lang="en-US" sz="3781" b="1" spc="360" dirty="0" smtClean="0">
                <a:solidFill>
                  <a:schemeClr val="tx2"/>
                </a:solidFill>
                <a:latin typeface="Lato Black" charset="0"/>
                <a:ea typeface="Lato Black" charset="0"/>
                <a:cs typeface="Lato Black" charset="0"/>
              </a:rPr>
              <a:t>PWA</a:t>
            </a:r>
            <a:endParaRPr lang="en-US" sz="3781" b="1" spc="360" dirty="0">
              <a:solidFill>
                <a:schemeClr val="tx2"/>
              </a:solidFill>
              <a:latin typeface="Lato Black" charset="0"/>
              <a:ea typeface="Lato Black" charset="0"/>
              <a:cs typeface="Lato Black" charset="0"/>
            </a:endParaRPr>
          </a:p>
        </p:txBody>
      </p:sp>
      <p:pic>
        <p:nvPicPr>
          <p:cNvPr id="24" name="Picture 23" descr="iPhone6_mockup_front_whit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20097" y="1178285"/>
            <a:ext cx="2860463" cy="4474290"/>
          </a:xfrm>
          <a:prstGeom prst="rect">
            <a:avLst/>
          </a:prstGeom>
        </p:spPr>
      </p:pic>
      <p:pic>
        <p:nvPicPr>
          <p:cNvPr id="2" name="Picture Placeholder 1"/>
          <p:cNvPicPr>
            <a:picLocks noGrp="1" noChangeAspect="1"/>
          </p:cNvPicPr>
          <p:nvPr>
            <p:ph type="pic" sz="quarter" idx="22"/>
          </p:nvPr>
        </p:nvPicPr>
        <p:blipFill>
          <a:blip r:embed="rId4">
            <a:extLst>
              <a:ext uri="{28A0092B-C50C-407E-A947-70E740481C1C}">
                <a14:useLocalDpi xmlns:a14="http://schemas.microsoft.com/office/drawing/2010/main" val="0"/>
              </a:ext>
            </a:extLst>
          </a:blip>
          <a:srcRect t="11158" b="11158"/>
          <a:stretch>
            <a:fillRect/>
          </a:stretch>
        </p:blipFill>
        <p:spPr>
          <a:xfrm>
            <a:off x="2582183" y="1843088"/>
            <a:ext cx="1927225" cy="3046412"/>
          </a:xfrm>
        </p:spPr>
      </p:pic>
      <p:sp>
        <p:nvSpPr>
          <p:cNvPr id="20" name="TextBox 19"/>
          <p:cNvSpPr txBox="1"/>
          <p:nvPr/>
        </p:nvSpPr>
        <p:spPr>
          <a:xfrm>
            <a:off x="5413903" y="2692135"/>
            <a:ext cx="5853525" cy="1837811"/>
          </a:xfrm>
          <a:prstGeom prst="rect">
            <a:avLst/>
          </a:prstGeom>
          <a:noFill/>
        </p:spPr>
        <p:txBody>
          <a:bodyPr wrap="none" rtlCol="0">
            <a:spAutoFit/>
          </a:bodyPr>
          <a:lstStyle/>
          <a:p>
            <a:r>
              <a:rPr lang="en-US" sz="3781" b="1" spc="360" dirty="0" smtClean="0">
                <a:solidFill>
                  <a:schemeClr val="tx2"/>
                </a:solidFill>
                <a:latin typeface="Lato Black" charset="0"/>
                <a:ea typeface="Lato Black" charset="0"/>
                <a:cs typeface="Lato Black" charset="0"/>
              </a:rPr>
              <a:t>* VUE-CLI TEMPLATE</a:t>
            </a:r>
          </a:p>
          <a:p>
            <a:endParaRPr lang="en-US" sz="3781" b="1" spc="360" dirty="0">
              <a:solidFill>
                <a:schemeClr val="tx2"/>
              </a:solidFill>
              <a:latin typeface="Lato Black" charset="0"/>
              <a:ea typeface="Lato Black" charset="0"/>
              <a:cs typeface="Lato Black" charset="0"/>
            </a:endParaRPr>
          </a:p>
          <a:p>
            <a:r>
              <a:rPr lang="en-US" sz="3781" b="1" spc="360" dirty="0" smtClean="0">
                <a:solidFill>
                  <a:schemeClr val="tx2"/>
                </a:solidFill>
                <a:latin typeface="Lato Black" charset="0"/>
                <a:ea typeface="Lato Black" charset="0"/>
                <a:cs typeface="Lato Black" charset="0"/>
              </a:rPr>
              <a:t>* WORKBOX</a:t>
            </a:r>
            <a:endParaRPr lang="en-US" sz="3781" b="1" spc="360" dirty="0">
              <a:solidFill>
                <a:schemeClr val="tx2"/>
              </a:solidFill>
              <a:latin typeface="Lato Black" charset="0"/>
              <a:ea typeface="Lato Black" charset="0"/>
              <a:cs typeface="Lato Black" charset="0"/>
            </a:endParaRPr>
          </a:p>
        </p:txBody>
      </p:sp>
    </p:spTree>
    <p:extLst>
      <p:ext uri="{BB962C8B-B14F-4D97-AF65-F5344CB8AC3E}">
        <p14:creationId xmlns:p14="http://schemas.microsoft.com/office/powerpoint/2010/main" val="135930073"/>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55"/>
                                        </p:tgtEl>
                                        <p:attrNameLst>
                                          <p:attrName>style.visibility</p:attrName>
                                        </p:attrNameLst>
                                      </p:cBhvr>
                                      <p:to>
                                        <p:strVal val="visible"/>
                                      </p:to>
                                    </p:set>
                                    <p:anim calcmode="lin" valueType="num">
                                      <p:cBhvr additive="base">
                                        <p:cTn id="7" dur="500" fill="hold"/>
                                        <p:tgtEl>
                                          <p:spTgt spid="55"/>
                                        </p:tgtEl>
                                        <p:attrNameLst>
                                          <p:attrName>ppt_x</p:attrName>
                                        </p:attrNameLst>
                                      </p:cBhvr>
                                      <p:tavLst>
                                        <p:tav tm="0">
                                          <p:val>
                                            <p:strVal val="#ppt_x"/>
                                          </p:val>
                                        </p:tav>
                                        <p:tav tm="100000">
                                          <p:val>
                                            <p:strVal val="#ppt_x"/>
                                          </p:val>
                                        </p:tav>
                                      </p:tavLst>
                                    </p:anim>
                                    <p:anim calcmode="lin" valueType="num">
                                      <p:cBhvr additive="base">
                                        <p:cTn id="8" dur="500" fill="hold"/>
                                        <p:tgtEl>
                                          <p:spTgt spid="5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8"/>
                                        </p:tgtEl>
                                        <p:attrNameLst>
                                          <p:attrName>style.visibility</p:attrName>
                                        </p:attrNameLst>
                                      </p:cBhvr>
                                      <p:to>
                                        <p:strVal val="visible"/>
                                      </p:to>
                                    </p:set>
                                    <p:anim calcmode="lin" valueType="num">
                                      <p:cBhvr additive="base">
                                        <p:cTn id="11" dur="500" fill="hold"/>
                                        <p:tgtEl>
                                          <p:spTgt spid="58"/>
                                        </p:tgtEl>
                                        <p:attrNameLst>
                                          <p:attrName>ppt_x</p:attrName>
                                        </p:attrNameLst>
                                      </p:cBhvr>
                                      <p:tavLst>
                                        <p:tav tm="0">
                                          <p:val>
                                            <p:strVal val="#ppt_x"/>
                                          </p:val>
                                        </p:tav>
                                        <p:tav tm="100000">
                                          <p:val>
                                            <p:strVal val="#ppt_x"/>
                                          </p:val>
                                        </p:tav>
                                      </p:tavLst>
                                    </p:anim>
                                    <p:anim calcmode="lin" valueType="num">
                                      <p:cBhvr additive="base">
                                        <p:cTn id="12" dur="500" fill="hold"/>
                                        <p:tgtEl>
                                          <p:spTgt spid="58"/>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24"/>
                                        </p:tgtEl>
                                        <p:attrNameLst>
                                          <p:attrName>style.visibility</p:attrName>
                                        </p:attrNameLst>
                                      </p:cBhvr>
                                      <p:to>
                                        <p:strVal val="visible"/>
                                      </p:to>
                                    </p:set>
                                    <p:anim calcmode="lin" valueType="num">
                                      <p:cBhvr additive="base">
                                        <p:cTn id="15" dur="500" fill="hold"/>
                                        <p:tgtEl>
                                          <p:spTgt spid="24"/>
                                        </p:tgtEl>
                                        <p:attrNameLst>
                                          <p:attrName>ppt_x</p:attrName>
                                        </p:attrNameLst>
                                      </p:cBhvr>
                                      <p:tavLst>
                                        <p:tav tm="0">
                                          <p:val>
                                            <p:strVal val="#ppt_x"/>
                                          </p:val>
                                        </p:tav>
                                        <p:tav tm="100000">
                                          <p:val>
                                            <p:strVal val="#ppt_x"/>
                                          </p:val>
                                        </p:tav>
                                      </p:tavLst>
                                    </p:anim>
                                    <p:anim calcmode="lin" valueType="num">
                                      <p:cBhvr additive="base">
                                        <p:cTn id="16" dur="500" fill="hold"/>
                                        <p:tgtEl>
                                          <p:spTgt spid="24"/>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anim calcmode="lin" valueType="num">
                                      <p:cBhvr additive="base">
                                        <p:cTn id="19" dur="500" fill="hold"/>
                                        <p:tgtEl>
                                          <p:spTgt spid="20"/>
                                        </p:tgtEl>
                                        <p:attrNameLst>
                                          <p:attrName>ppt_x</p:attrName>
                                        </p:attrNameLst>
                                      </p:cBhvr>
                                      <p:tavLst>
                                        <p:tav tm="0">
                                          <p:val>
                                            <p:strVal val="#ppt_x"/>
                                          </p:val>
                                        </p:tav>
                                        <p:tav tm="100000">
                                          <p:val>
                                            <p:strVal val="#ppt_x"/>
                                          </p:val>
                                        </p:tav>
                                      </p:tavLst>
                                    </p:anim>
                                    <p:anim calcmode="lin" valueType="num">
                                      <p:cBhvr additive="base">
                                        <p:cTn id="20"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p:bldP spid="20"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Right Triangle 51"/>
          <p:cNvSpPr/>
          <p:nvPr/>
        </p:nvSpPr>
        <p:spPr>
          <a:xfrm rot="5400000" flipV="1">
            <a:off x="4450441" y="-2706282"/>
            <a:ext cx="5062447" cy="10420671"/>
          </a:xfrm>
          <a:prstGeom prst="r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64" dirty="0">
              <a:latin typeface="Lato Light" charset="0"/>
            </a:endParaRPr>
          </a:p>
        </p:txBody>
      </p:sp>
      <p:grpSp>
        <p:nvGrpSpPr>
          <p:cNvPr id="56" name="Group 55"/>
          <p:cNvGrpSpPr/>
          <p:nvPr/>
        </p:nvGrpSpPr>
        <p:grpSpPr>
          <a:xfrm>
            <a:off x="5834866" y="2315751"/>
            <a:ext cx="4954857" cy="2852256"/>
            <a:chOff x="5898415" y="1976415"/>
            <a:chExt cx="5654530" cy="3255020"/>
          </a:xfrm>
        </p:grpSpPr>
        <p:sp>
          <p:nvSpPr>
            <p:cNvPr id="57" name="Freeform 45"/>
            <p:cNvSpPr>
              <a:spLocks/>
            </p:cNvSpPr>
            <p:nvPr/>
          </p:nvSpPr>
          <p:spPr bwMode="auto">
            <a:xfrm>
              <a:off x="5898415" y="5105745"/>
              <a:ext cx="2848207" cy="125690"/>
            </a:xfrm>
            <a:custGeom>
              <a:avLst/>
              <a:gdLst>
                <a:gd name="T0" fmla="*/ 0 w 885"/>
                <a:gd name="T1" fmla="*/ 16 h 39"/>
                <a:gd name="T2" fmla="*/ 78 w 885"/>
                <a:gd name="T3" fmla="*/ 39 h 39"/>
                <a:gd name="T4" fmla="*/ 885 w 885"/>
                <a:gd name="T5" fmla="*/ 39 h 39"/>
                <a:gd name="T6" fmla="*/ 885 w 885"/>
                <a:gd name="T7" fmla="*/ 0 h 39"/>
                <a:gd name="T8" fmla="*/ 0 w 885"/>
                <a:gd name="T9" fmla="*/ 0 h 39"/>
                <a:gd name="T10" fmla="*/ 0 w 885"/>
                <a:gd name="T11" fmla="*/ 16 h 39"/>
              </a:gdLst>
              <a:ahLst/>
              <a:cxnLst>
                <a:cxn ang="0">
                  <a:pos x="T0" y="T1"/>
                </a:cxn>
                <a:cxn ang="0">
                  <a:pos x="T2" y="T3"/>
                </a:cxn>
                <a:cxn ang="0">
                  <a:pos x="T4" y="T5"/>
                </a:cxn>
                <a:cxn ang="0">
                  <a:pos x="T6" y="T7"/>
                </a:cxn>
                <a:cxn ang="0">
                  <a:pos x="T8" y="T9"/>
                </a:cxn>
                <a:cxn ang="0">
                  <a:pos x="T10" y="T11"/>
                </a:cxn>
              </a:cxnLst>
              <a:rect l="0" t="0" r="r" b="b"/>
              <a:pathLst>
                <a:path w="885" h="39">
                  <a:moveTo>
                    <a:pt x="0" y="16"/>
                  </a:moveTo>
                  <a:cubicBezTo>
                    <a:pt x="0" y="23"/>
                    <a:pt x="30" y="39"/>
                    <a:pt x="78" y="39"/>
                  </a:cubicBezTo>
                  <a:cubicBezTo>
                    <a:pt x="126" y="39"/>
                    <a:pt x="885" y="39"/>
                    <a:pt x="885" y="39"/>
                  </a:cubicBezTo>
                  <a:cubicBezTo>
                    <a:pt x="885" y="0"/>
                    <a:pt x="885" y="0"/>
                    <a:pt x="885" y="0"/>
                  </a:cubicBezTo>
                  <a:cubicBezTo>
                    <a:pt x="0" y="0"/>
                    <a:pt x="0" y="0"/>
                    <a:pt x="0" y="0"/>
                  </a:cubicBezTo>
                  <a:lnTo>
                    <a:pt x="0" y="16"/>
                  </a:lnTo>
                  <a:close/>
                </a:path>
              </a:pathLst>
            </a:custGeom>
            <a:solidFill>
              <a:srgbClr val="B3B4B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1159" tIns="20579" rIns="41159" bIns="20579" numCol="1" anchor="t" anchorCtr="0" compatLnSpc="1">
              <a:prstTxWarp prst="textNoShape">
                <a:avLst/>
              </a:prstTxWarp>
            </a:bodyPr>
            <a:lstStyle/>
            <a:p>
              <a:endParaRPr lang="id-ID" sz="1264">
                <a:latin typeface="Lato Light" charset="0"/>
              </a:endParaRPr>
            </a:p>
          </p:txBody>
        </p:sp>
        <p:sp>
          <p:nvSpPr>
            <p:cNvPr id="58" name="Freeform 46"/>
            <p:cNvSpPr>
              <a:spLocks/>
            </p:cNvSpPr>
            <p:nvPr/>
          </p:nvSpPr>
          <p:spPr bwMode="auto">
            <a:xfrm>
              <a:off x="8704736" y="5105745"/>
              <a:ext cx="2848207" cy="125690"/>
            </a:xfrm>
            <a:custGeom>
              <a:avLst/>
              <a:gdLst>
                <a:gd name="T0" fmla="*/ 884 w 884"/>
                <a:gd name="T1" fmla="*/ 16 h 39"/>
                <a:gd name="T2" fmla="*/ 806 w 884"/>
                <a:gd name="T3" fmla="*/ 39 h 39"/>
                <a:gd name="T4" fmla="*/ 0 w 884"/>
                <a:gd name="T5" fmla="*/ 39 h 39"/>
                <a:gd name="T6" fmla="*/ 0 w 884"/>
                <a:gd name="T7" fmla="*/ 0 h 39"/>
                <a:gd name="T8" fmla="*/ 884 w 884"/>
                <a:gd name="T9" fmla="*/ 0 h 39"/>
                <a:gd name="T10" fmla="*/ 884 w 884"/>
                <a:gd name="T11" fmla="*/ 16 h 39"/>
              </a:gdLst>
              <a:ahLst/>
              <a:cxnLst>
                <a:cxn ang="0">
                  <a:pos x="T0" y="T1"/>
                </a:cxn>
                <a:cxn ang="0">
                  <a:pos x="T2" y="T3"/>
                </a:cxn>
                <a:cxn ang="0">
                  <a:pos x="T4" y="T5"/>
                </a:cxn>
                <a:cxn ang="0">
                  <a:pos x="T6" y="T7"/>
                </a:cxn>
                <a:cxn ang="0">
                  <a:pos x="T8" y="T9"/>
                </a:cxn>
                <a:cxn ang="0">
                  <a:pos x="T10" y="T11"/>
                </a:cxn>
              </a:cxnLst>
              <a:rect l="0" t="0" r="r" b="b"/>
              <a:pathLst>
                <a:path w="884" h="39">
                  <a:moveTo>
                    <a:pt x="884" y="16"/>
                  </a:moveTo>
                  <a:cubicBezTo>
                    <a:pt x="884" y="23"/>
                    <a:pt x="854" y="39"/>
                    <a:pt x="806" y="39"/>
                  </a:cubicBezTo>
                  <a:cubicBezTo>
                    <a:pt x="758" y="39"/>
                    <a:pt x="0" y="39"/>
                    <a:pt x="0" y="39"/>
                  </a:cubicBezTo>
                  <a:cubicBezTo>
                    <a:pt x="0" y="0"/>
                    <a:pt x="0" y="0"/>
                    <a:pt x="0" y="0"/>
                  </a:cubicBezTo>
                  <a:cubicBezTo>
                    <a:pt x="884" y="0"/>
                    <a:pt x="884" y="0"/>
                    <a:pt x="884" y="0"/>
                  </a:cubicBezTo>
                  <a:lnTo>
                    <a:pt x="884" y="16"/>
                  </a:lnTo>
                  <a:close/>
                </a:path>
              </a:pathLst>
            </a:custGeom>
            <a:solidFill>
              <a:srgbClr val="B3B4B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1159" tIns="20579" rIns="41159" bIns="20579" numCol="1" anchor="t" anchorCtr="0" compatLnSpc="1">
              <a:prstTxWarp prst="textNoShape">
                <a:avLst/>
              </a:prstTxWarp>
            </a:bodyPr>
            <a:lstStyle/>
            <a:p>
              <a:endParaRPr lang="id-ID" sz="1264">
                <a:latin typeface="Lato Light" charset="0"/>
              </a:endParaRPr>
            </a:p>
          </p:txBody>
        </p:sp>
        <p:sp>
          <p:nvSpPr>
            <p:cNvPr id="59" name="Freeform 47"/>
            <p:cNvSpPr>
              <a:spLocks/>
            </p:cNvSpPr>
            <p:nvPr/>
          </p:nvSpPr>
          <p:spPr bwMode="auto">
            <a:xfrm>
              <a:off x="6455812" y="1976415"/>
              <a:ext cx="4581618" cy="3138999"/>
            </a:xfrm>
            <a:custGeom>
              <a:avLst/>
              <a:gdLst>
                <a:gd name="T0" fmla="*/ 1378 w 1423"/>
                <a:gd name="T1" fmla="*/ 0 h 974"/>
                <a:gd name="T2" fmla="*/ 45 w 1423"/>
                <a:gd name="T3" fmla="*/ 0 h 974"/>
                <a:gd name="T4" fmla="*/ 0 w 1423"/>
                <a:gd name="T5" fmla="*/ 45 h 974"/>
                <a:gd name="T6" fmla="*/ 0 w 1423"/>
                <a:gd name="T7" fmla="*/ 218 h 974"/>
                <a:gd name="T8" fmla="*/ 0 w 1423"/>
                <a:gd name="T9" fmla="*/ 929 h 974"/>
                <a:gd name="T10" fmla="*/ 45 w 1423"/>
                <a:gd name="T11" fmla="*/ 974 h 974"/>
                <a:gd name="T12" fmla="*/ 1378 w 1423"/>
                <a:gd name="T13" fmla="*/ 974 h 974"/>
                <a:gd name="T14" fmla="*/ 1423 w 1423"/>
                <a:gd name="T15" fmla="*/ 929 h 974"/>
                <a:gd name="T16" fmla="*/ 1423 w 1423"/>
                <a:gd name="T17" fmla="*/ 45 h 974"/>
                <a:gd name="T18" fmla="*/ 1378 w 1423"/>
                <a:gd name="T19" fmla="*/ 0 h 9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3" h="974">
                  <a:moveTo>
                    <a:pt x="1378" y="0"/>
                  </a:moveTo>
                  <a:cubicBezTo>
                    <a:pt x="45" y="0"/>
                    <a:pt x="45" y="0"/>
                    <a:pt x="45" y="0"/>
                  </a:cubicBezTo>
                  <a:cubicBezTo>
                    <a:pt x="20" y="0"/>
                    <a:pt x="0" y="20"/>
                    <a:pt x="0" y="45"/>
                  </a:cubicBezTo>
                  <a:cubicBezTo>
                    <a:pt x="0" y="218"/>
                    <a:pt x="0" y="218"/>
                    <a:pt x="0" y="218"/>
                  </a:cubicBezTo>
                  <a:cubicBezTo>
                    <a:pt x="0" y="929"/>
                    <a:pt x="0" y="929"/>
                    <a:pt x="0" y="929"/>
                  </a:cubicBezTo>
                  <a:cubicBezTo>
                    <a:pt x="0" y="954"/>
                    <a:pt x="20" y="974"/>
                    <a:pt x="45" y="974"/>
                  </a:cubicBezTo>
                  <a:cubicBezTo>
                    <a:pt x="1378" y="974"/>
                    <a:pt x="1378" y="974"/>
                    <a:pt x="1378" y="974"/>
                  </a:cubicBezTo>
                  <a:cubicBezTo>
                    <a:pt x="1403" y="974"/>
                    <a:pt x="1423" y="954"/>
                    <a:pt x="1423" y="929"/>
                  </a:cubicBezTo>
                  <a:cubicBezTo>
                    <a:pt x="1423" y="45"/>
                    <a:pt x="1423" y="45"/>
                    <a:pt x="1423" y="45"/>
                  </a:cubicBezTo>
                  <a:cubicBezTo>
                    <a:pt x="1423" y="20"/>
                    <a:pt x="1403" y="0"/>
                    <a:pt x="1378" y="0"/>
                  </a:cubicBezTo>
                  <a:close/>
                </a:path>
              </a:pathLst>
            </a:custGeom>
            <a:solidFill>
              <a:srgbClr val="D2D3D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1159" tIns="20579" rIns="41159" bIns="20579" numCol="1" anchor="t" anchorCtr="0" compatLnSpc="1">
              <a:prstTxWarp prst="textNoShape">
                <a:avLst/>
              </a:prstTxWarp>
            </a:bodyPr>
            <a:lstStyle/>
            <a:p>
              <a:endParaRPr lang="id-ID" sz="1264">
                <a:latin typeface="Lato Light" charset="0"/>
              </a:endParaRPr>
            </a:p>
          </p:txBody>
        </p:sp>
        <p:sp>
          <p:nvSpPr>
            <p:cNvPr id="60" name="Freeform 48"/>
            <p:cNvSpPr>
              <a:spLocks/>
            </p:cNvSpPr>
            <p:nvPr/>
          </p:nvSpPr>
          <p:spPr bwMode="auto">
            <a:xfrm>
              <a:off x="6471923" y="1992528"/>
              <a:ext cx="4552622" cy="3106772"/>
            </a:xfrm>
            <a:custGeom>
              <a:avLst/>
              <a:gdLst>
                <a:gd name="T0" fmla="*/ 40 w 1414"/>
                <a:gd name="T1" fmla="*/ 964 h 964"/>
                <a:gd name="T2" fmla="*/ 0 w 1414"/>
                <a:gd name="T3" fmla="*/ 924 h 964"/>
                <a:gd name="T4" fmla="*/ 0 w 1414"/>
                <a:gd name="T5" fmla="*/ 40 h 964"/>
                <a:gd name="T6" fmla="*/ 40 w 1414"/>
                <a:gd name="T7" fmla="*/ 0 h 964"/>
                <a:gd name="T8" fmla="*/ 1373 w 1414"/>
                <a:gd name="T9" fmla="*/ 0 h 964"/>
                <a:gd name="T10" fmla="*/ 1414 w 1414"/>
                <a:gd name="T11" fmla="*/ 40 h 964"/>
                <a:gd name="T12" fmla="*/ 1414 w 1414"/>
                <a:gd name="T13" fmla="*/ 924 h 964"/>
                <a:gd name="T14" fmla="*/ 1373 w 1414"/>
                <a:gd name="T15" fmla="*/ 964 h 964"/>
                <a:gd name="T16" fmla="*/ 40 w 1414"/>
                <a:gd name="T17" fmla="*/ 964 h 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4" h="964">
                  <a:moveTo>
                    <a:pt x="40" y="964"/>
                  </a:moveTo>
                  <a:cubicBezTo>
                    <a:pt x="18" y="964"/>
                    <a:pt x="0" y="946"/>
                    <a:pt x="0" y="924"/>
                  </a:cubicBezTo>
                  <a:cubicBezTo>
                    <a:pt x="0" y="40"/>
                    <a:pt x="0" y="40"/>
                    <a:pt x="0" y="40"/>
                  </a:cubicBezTo>
                  <a:cubicBezTo>
                    <a:pt x="0" y="18"/>
                    <a:pt x="18" y="0"/>
                    <a:pt x="40" y="0"/>
                  </a:cubicBezTo>
                  <a:cubicBezTo>
                    <a:pt x="1373" y="0"/>
                    <a:pt x="1373" y="0"/>
                    <a:pt x="1373" y="0"/>
                  </a:cubicBezTo>
                  <a:cubicBezTo>
                    <a:pt x="1396" y="0"/>
                    <a:pt x="1414" y="18"/>
                    <a:pt x="1414" y="40"/>
                  </a:cubicBezTo>
                  <a:cubicBezTo>
                    <a:pt x="1414" y="924"/>
                    <a:pt x="1414" y="924"/>
                    <a:pt x="1414" y="924"/>
                  </a:cubicBezTo>
                  <a:cubicBezTo>
                    <a:pt x="1414" y="946"/>
                    <a:pt x="1396" y="964"/>
                    <a:pt x="1373" y="964"/>
                  </a:cubicBezTo>
                  <a:lnTo>
                    <a:pt x="40" y="964"/>
                  </a:lnTo>
                  <a:close/>
                </a:path>
              </a:pathLst>
            </a:custGeom>
            <a:solidFill>
              <a:schemeClr val="bg1">
                <a:lumMod val="85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1159" tIns="20579" rIns="41159" bIns="20579" numCol="1" anchor="t" anchorCtr="0" compatLnSpc="1">
              <a:prstTxWarp prst="textNoShape">
                <a:avLst/>
              </a:prstTxWarp>
            </a:bodyPr>
            <a:lstStyle/>
            <a:p>
              <a:endParaRPr lang="id-ID" sz="1264">
                <a:latin typeface="Lato Light" charset="0"/>
              </a:endParaRPr>
            </a:p>
          </p:txBody>
        </p:sp>
        <p:sp>
          <p:nvSpPr>
            <p:cNvPr id="61" name="Rectangle 50"/>
            <p:cNvSpPr>
              <a:spLocks noChangeArrowheads="1"/>
            </p:cNvSpPr>
            <p:nvPr/>
          </p:nvSpPr>
          <p:spPr bwMode="auto">
            <a:xfrm>
              <a:off x="5898415" y="5054180"/>
              <a:ext cx="5654530" cy="103129"/>
            </a:xfrm>
            <a:prstGeom prst="rect">
              <a:avLst/>
            </a:prstGeom>
            <a:solidFill>
              <a:schemeClr val="bg1">
                <a:lumMod val="95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41159" tIns="20579" rIns="41159" bIns="20579" numCol="1" anchor="t" anchorCtr="0" compatLnSpc="1">
              <a:prstTxWarp prst="textNoShape">
                <a:avLst/>
              </a:prstTxWarp>
            </a:bodyPr>
            <a:lstStyle/>
            <a:p>
              <a:endParaRPr lang="id-ID" sz="1264">
                <a:latin typeface="Lato Light" charset="0"/>
              </a:endParaRPr>
            </a:p>
          </p:txBody>
        </p:sp>
        <p:sp>
          <p:nvSpPr>
            <p:cNvPr id="62" name="Freeform 51"/>
            <p:cNvSpPr>
              <a:spLocks/>
            </p:cNvSpPr>
            <p:nvPr/>
          </p:nvSpPr>
          <p:spPr bwMode="auto">
            <a:xfrm>
              <a:off x="8318101" y="5054180"/>
              <a:ext cx="811932" cy="58010"/>
            </a:xfrm>
            <a:custGeom>
              <a:avLst/>
              <a:gdLst>
                <a:gd name="T0" fmla="*/ 0 w 252"/>
                <a:gd name="T1" fmla="*/ 0 h 18"/>
                <a:gd name="T2" fmla="*/ 22 w 252"/>
                <a:gd name="T3" fmla="*/ 18 h 18"/>
                <a:gd name="T4" fmla="*/ 230 w 252"/>
                <a:gd name="T5" fmla="*/ 18 h 18"/>
                <a:gd name="T6" fmla="*/ 252 w 252"/>
                <a:gd name="T7" fmla="*/ 0 h 18"/>
                <a:gd name="T8" fmla="*/ 0 w 252"/>
                <a:gd name="T9" fmla="*/ 0 h 18"/>
              </a:gdLst>
              <a:ahLst/>
              <a:cxnLst>
                <a:cxn ang="0">
                  <a:pos x="T0" y="T1"/>
                </a:cxn>
                <a:cxn ang="0">
                  <a:pos x="T2" y="T3"/>
                </a:cxn>
                <a:cxn ang="0">
                  <a:pos x="T4" y="T5"/>
                </a:cxn>
                <a:cxn ang="0">
                  <a:pos x="T6" y="T7"/>
                </a:cxn>
                <a:cxn ang="0">
                  <a:pos x="T8" y="T9"/>
                </a:cxn>
              </a:cxnLst>
              <a:rect l="0" t="0" r="r" b="b"/>
              <a:pathLst>
                <a:path w="252" h="18">
                  <a:moveTo>
                    <a:pt x="0" y="0"/>
                  </a:moveTo>
                  <a:cubicBezTo>
                    <a:pt x="2" y="10"/>
                    <a:pt x="11" y="18"/>
                    <a:pt x="22" y="18"/>
                  </a:cubicBezTo>
                  <a:cubicBezTo>
                    <a:pt x="230" y="18"/>
                    <a:pt x="230" y="18"/>
                    <a:pt x="230" y="18"/>
                  </a:cubicBezTo>
                  <a:cubicBezTo>
                    <a:pt x="241" y="18"/>
                    <a:pt x="250" y="10"/>
                    <a:pt x="252" y="0"/>
                  </a:cubicBezTo>
                  <a:lnTo>
                    <a:pt x="0" y="0"/>
                  </a:lnTo>
                  <a:close/>
                </a:path>
              </a:pathLst>
            </a:custGeom>
            <a:solidFill>
              <a:srgbClr val="B3B4B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1159" tIns="20579" rIns="41159" bIns="20579" numCol="1" anchor="t" anchorCtr="0" compatLnSpc="1">
              <a:prstTxWarp prst="textNoShape">
                <a:avLst/>
              </a:prstTxWarp>
            </a:bodyPr>
            <a:lstStyle/>
            <a:p>
              <a:endParaRPr lang="id-ID" sz="1264">
                <a:latin typeface="Lato Light" charset="0"/>
              </a:endParaRPr>
            </a:p>
          </p:txBody>
        </p:sp>
        <p:sp>
          <p:nvSpPr>
            <p:cNvPr id="63" name="Rectangle 52"/>
            <p:cNvSpPr>
              <a:spLocks noChangeArrowheads="1"/>
            </p:cNvSpPr>
            <p:nvPr/>
          </p:nvSpPr>
          <p:spPr bwMode="auto">
            <a:xfrm>
              <a:off x="6623354" y="2189119"/>
              <a:ext cx="4249758" cy="2684587"/>
            </a:xfrm>
            <a:prstGeom prst="rect">
              <a:avLst/>
            </a:prstGeom>
            <a:solidFill>
              <a:schemeClr val="bg1">
                <a:lumMod val="95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41159" tIns="20579" rIns="41159" bIns="20579" numCol="1" anchor="t" anchorCtr="0" compatLnSpc="1">
              <a:prstTxWarp prst="textNoShape">
                <a:avLst/>
              </a:prstTxWarp>
            </a:bodyPr>
            <a:lstStyle/>
            <a:p>
              <a:endParaRPr lang="id-ID" sz="1264">
                <a:latin typeface="Lato Light" charset="0"/>
              </a:endParaRPr>
            </a:p>
          </p:txBody>
        </p:sp>
        <p:sp>
          <p:nvSpPr>
            <p:cNvPr id="64" name="Oval 54"/>
            <p:cNvSpPr>
              <a:spLocks noChangeArrowheads="1"/>
            </p:cNvSpPr>
            <p:nvPr/>
          </p:nvSpPr>
          <p:spPr bwMode="auto">
            <a:xfrm>
              <a:off x="8720847" y="2076321"/>
              <a:ext cx="48330" cy="48343"/>
            </a:xfrm>
            <a:prstGeom prst="ellipse">
              <a:avLst/>
            </a:prstGeom>
            <a:solidFill>
              <a:srgbClr val="2C2C2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1159" tIns="20579" rIns="41159" bIns="20579" numCol="1" anchor="t" anchorCtr="0" compatLnSpc="1">
              <a:prstTxWarp prst="textNoShape">
                <a:avLst/>
              </a:prstTxWarp>
            </a:bodyPr>
            <a:lstStyle/>
            <a:p>
              <a:endParaRPr lang="id-ID" sz="1264">
                <a:latin typeface="Lato Light" charset="0"/>
              </a:endParaRPr>
            </a:p>
          </p:txBody>
        </p:sp>
        <p:sp>
          <p:nvSpPr>
            <p:cNvPr id="65" name="Oval 55"/>
            <p:cNvSpPr>
              <a:spLocks noChangeArrowheads="1"/>
            </p:cNvSpPr>
            <p:nvPr/>
          </p:nvSpPr>
          <p:spPr bwMode="auto">
            <a:xfrm>
              <a:off x="8720847" y="2073099"/>
              <a:ext cx="48330" cy="45119"/>
            </a:xfrm>
            <a:prstGeom prst="ellipse">
              <a:avLst/>
            </a:prstGeom>
            <a:solidFill>
              <a:srgbClr val="0A0A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1159" tIns="20579" rIns="41159" bIns="20579" numCol="1" anchor="t" anchorCtr="0" compatLnSpc="1">
              <a:prstTxWarp prst="textNoShape">
                <a:avLst/>
              </a:prstTxWarp>
            </a:bodyPr>
            <a:lstStyle/>
            <a:p>
              <a:endParaRPr lang="id-ID" sz="1264">
                <a:latin typeface="Lato Light" charset="0"/>
              </a:endParaRPr>
            </a:p>
          </p:txBody>
        </p:sp>
        <p:sp>
          <p:nvSpPr>
            <p:cNvPr id="66" name="Oval 56"/>
            <p:cNvSpPr>
              <a:spLocks noChangeArrowheads="1"/>
            </p:cNvSpPr>
            <p:nvPr/>
          </p:nvSpPr>
          <p:spPr bwMode="auto">
            <a:xfrm>
              <a:off x="8730511" y="2079544"/>
              <a:ext cx="28999" cy="32228"/>
            </a:xfrm>
            <a:prstGeom prst="ellipse">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1159" tIns="20579" rIns="41159" bIns="20579" numCol="1" anchor="t" anchorCtr="0" compatLnSpc="1">
              <a:prstTxWarp prst="textNoShape">
                <a:avLst/>
              </a:prstTxWarp>
            </a:bodyPr>
            <a:lstStyle/>
            <a:p>
              <a:endParaRPr lang="id-ID" sz="1264">
                <a:latin typeface="Lato Light" charset="0"/>
              </a:endParaRPr>
            </a:p>
          </p:txBody>
        </p:sp>
        <p:sp>
          <p:nvSpPr>
            <p:cNvPr id="67" name="Oval 57"/>
            <p:cNvSpPr>
              <a:spLocks noChangeArrowheads="1"/>
            </p:cNvSpPr>
            <p:nvPr/>
          </p:nvSpPr>
          <p:spPr bwMode="auto">
            <a:xfrm>
              <a:off x="8736955" y="2089212"/>
              <a:ext cx="16111" cy="16115"/>
            </a:xfrm>
            <a:prstGeom prst="ellipse">
              <a:avLst/>
            </a:prstGeom>
            <a:solidFill>
              <a:srgbClr val="2C99B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1159" tIns="20579" rIns="41159" bIns="20579" numCol="1" anchor="t" anchorCtr="0" compatLnSpc="1">
              <a:prstTxWarp prst="textNoShape">
                <a:avLst/>
              </a:prstTxWarp>
            </a:bodyPr>
            <a:lstStyle/>
            <a:p>
              <a:endParaRPr lang="id-ID" sz="1264">
                <a:latin typeface="Lato Light" charset="0"/>
              </a:endParaRPr>
            </a:p>
          </p:txBody>
        </p:sp>
        <p:sp>
          <p:nvSpPr>
            <p:cNvPr id="68" name="Freeform 58"/>
            <p:cNvSpPr>
              <a:spLocks/>
            </p:cNvSpPr>
            <p:nvPr/>
          </p:nvSpPr>
          <p:spPr bwMode="auto">
            <a:xfrm>
              <a:off x="8743399" y="2092436"/>
              <a:ext cx="3223" cy="6446"/>
            </a:xfrm>
            <a:custGeom>
              <a:avLst/>
              <a:gdLst>
                <a:gd name="T0" fmla="*/ 1 w 1"/>
                <a:gd name="T1" fmla="*/ 1 h 2"/>
                <a:gd name="T2" fmla="*/ 1 w 1"/>
                <a:gd name="T3" fmla="*/ 2 h 2"/>
                <a:gd name="T4" fmla="*/ 0 w 1"/>
                <a:gd name="T5" fmla="*/ 1 h 2"/>
                <a:gd name="T6" fmla="*/ 1 w 1"/>
                <a:gd name="T7" fmla="*/ 0 h 2"/>
                <a:gd name="T8" fmla="*/ 1 w 1"/>
                <a:gd name="T9" fmla="*/ 1 h 2"/>
              </a:gdLst>
              <a:ahLst/>
              <a:cxnLst>
                <a:cxn ang="0">
                  <a:pos x="T0" y="T1"/>
                </a:cxn>
                <a:cxn ang="0">
                  <a:pos x="T2" y="T3"/>
                </a:cxn>
                <a:cxn ang="0">
                  <a:pos x="T4" y="T5"/>
                </a:cxn>
                <a:cxn ang="0">
                  <a:pos x="T6" y="T7"/>
                </a:cxn>
                <a:cxn ang="0">
                  <a:pos x="T8" y="T9"/>
                </a:cxn>
              </a:cxnLst>
              <a:rect l="0" t="0" r="r" b="b"/>
              <a:pathLst>
                <a:path w="1" h="2">
                  <a:moveTo>
                    <a:pt x="1" y="1"/>
                  </a:moveTo>
                  <a:lnTo>
                    <a:pt x="1" y="2"/>
                  </a:lnTo>
                  <a:lnTo>
                    <a:pt x="0" y="1"/>
                  </a:lnTo>
                  <a:lnTo>
                    <a:pt x="1" y="0"/>
                  </a:lnTo>
                  <a:lnTo>
                    <a:pt x="1" y="1"/>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1159" tIns="20579" rIns="41159" bIns="20579" numCol="1" anchor="t" anchorCtr="0" compatLnSpc="1">
              <a:prstTxWarp prst="textNoShape">
                <a:avLst/>
              </a:prstTxWarp>
            </a:bodyPr>
            <a:lstStyle/>
            <a:p>
              <a:endParaRPr lang="id-ID" sz="1264">
                <a:latin typeface="Lato Light" charset="0"/>
              </a:endParaRPr>
            </a:p>
          </p:txBody>
        </p:sp>
      </p:grpSp>
      <p:sp>
        <p:nvSpPr>
          <p:cNvPr id="23" name="Subtitle 2"/>
          <p:cNvSpPr txBox="1">
            <a:spLocks/>
          </p:cNvSpPr>
          <p:nvPr/>
        </p:nvSpPr>
        <p:spPr>
          <a:xfrm>
            <a:off x="2013049" y="2473724"/>
            <a:ext cx="3435210" cy="999548"/>
          </a:xfrm>
          <a:prstGeom prst="rect">
            <a:avLst/>
          </a:prstGeom>
        </p:spPr>
        <p:txBody>
          <a:bodyPr vert="horz" wrap="square" lIns="97896" tIns="48948" rIns="97896" bIns="48948"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1819"/>
              </a:lnSpc>
            </a:pPr>
            <a:r>
              <a:rPr lang="en-US" sz="1100" dirty="0"/>
              <a:t>A server-rendered Vue.js app can also be considered "isomorphic" or "universal", in the sense that the majority of your app's code runs on both the server </a:t>
            </a:r>
            <a:r>
              <a:rPr lang="en-US" sz="1100" b="1" dirty="0"/>
              <a:t>and</a:t>
            </a:r>
            <a:r>
              <a:rPr lang="en-US" sz="1100" dirty="0"/>
              <a:t> the client.</a:t>
            </a:r>
            <a:endParaRPr lang="en-US" sz="1080" dirty="0">
              <a:solidFill>
                <a:schemeClr val="tx1"/>
              </a:solidFill>
              <a:latin typeface="Lato Light" charset="0"/>
              <a:ea typeface="Lato Light" charset="0"/>
              <a:cs typeface="Lato Light" charset="0"/>
            </a:endParaRPr>
          </a:p>
        </p:txBody>
      </p:sp>
      <p:sp>
        <p:nvSpPr>
          <p:cNvPr id="24" name="TextBox 23"/>
          <p:cNvSpPr txBox="1"/>
          <p:nvPr/>
        </p:nvSpPr>
        <p:spPr>
          <a:xfrm>
            <a:off x="2065971" y="2119324"/>
            <a:ext cx="1463862" cy="400110"/>
          </a:xfrm>
          <a:prstGeom prst="rect">
            <a:avLst/>
          </a:prstGeom>
          <a:noFill/>
        </p:spPr>
        <p:txBody>
          <a:bodyPr wrap="none" rtlCol="0" anchor="ctr" anchorCtr="0">
            <a:spAutoFit/>
          </a:bodyPr>
          <a:lstStyle/>
          <a:p>
            <a:r>
              <a:rPr lang="en-US" sz="2000" b="1" dirty="0" err="1" smtClean="0">
                <a:solidFill>
                  <a:schemeClr val="tx2"/>
                </a:solidFill>
                <a:latin typeface="Lato Black" charset="0"/>
                <a:ea typeface="Lato Black" charset="0"/>
                <a:cs typeface="Lato Black" charset="0"/>
              </a:rPr>
              <a:t>VUE.js</a:t>
            </a:r>
            <a:r>
              <a:rPr lang="en-US" sz="2000" b="1" dirty="0" smtClean="0">
                <a:solidFill>
                  <a:schemeClr val="tx2"/>
                </a:solidFill>
                <a:latin typeface="Lato Black" charset="0"/>
                <a:ea typeface="Lato Black" charset="0"/>
                <a:cs typeface="Lato Black" charset="0"/>
              </a:rPr>
              <a:t> SSR</a:t>
            </a:r>
            <a:endParaRPr lang="en-US" sz="2000" b="1" dirty="0">
              <a:solidFill>
                <a:schemeClr val="tx2"/>
              </a:solidFill>
              <a:latin typeface="Lato Black" charset="0"/>
              <a:ea typeface="Lato Black" charset="0"/>
              <a:cs typeface="Lato Black" charset="0"/>
            </a:endParaRPr>
          </a:p>
        </p:txBody>
      </p:sp>
      <p:sp>
        <p:nvSpPr>
          <p:cNvPr id="26" name="Subtitle 2"/>
          <p:cNvSpPr txBox="1">
            <a:spLocks/>
          </p:cNvSpPr>
          <p:nvPr/>
        </p:nvSpPr>
        <p:spPr>
          <a:xfrm>
            <a:off x="2041371" y="3927453"/>
            <a:ext cx="3435210" cy="532304"/>
          </a:xfrm>
          <a:prstGeom prst="rect">
            <a:avLst/>
          </a:prstGeom>
        </p:spPr>
        <p:txBody>
          <a:bodyPr vert="horz" wrap="square" lIns="97896" tIns="48948" rIns="97896" bIns="48948"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1819"/>
              </a:lnSpc>
            </a:pPr>
            <a:r>
              <a:rPr lang="en-US" sz="1080" dirty="0" err="1">
                <a:solidFill>
                  <a:schemeClr val="tx1"/>
                </a:solidFill>
                <a:latin typeface="Lato Light" charset="0"/>
                <a:ea typeface="Lato Light" charset="0"/>
                <a:cs typeface="Lato Light" charset="0"/>
              </a:rPr>
              <a:t>Nuxt.js</a:t>
            </a:r>
            <a:r>
              <a:rPr lang="en-US" sz="1080" dirty="0">
                <a:solidFill>
                  <a:schemeClr val="tx1"/>
                </a:solidFill>
                <a:latin typeface="Lato Light" charset="0"/>
                <a:ea typeface="Lato Light" charset="0"/>
                <a:cs typeface="Lato Light" charset="0"/>
              </a:rPr>
              <a:t> is really easy to get started with. A simple project only needs the </a:t>
            </a:r>
            <a:r>
              <a:rPr lang="en-US" sz="1080" dirty="0" err="1">
                <a:solidFill>
                  <a:schemeClr val="tx1"/>
                </a:solidFill>
                <a:latin typeface="Lato Light" charset="0"/>
                <a:ea typeface="Lato Light" charset="0"/>
                <a:cs typeface="Lato Light" charset="0"/>
              </a:rPr>
              <a:t>nuxt</a:t>
            </a:r>
            <a:r>
              <a:rPr lang="en-US" sz="1080" dirty="0">
                <a:solidFill>
                  <a:schemeClr val="tx1"/>
                </a:solidFill>
                <a:latin typeface="Lato Light" charset="0"/>
                <a:ea typeface="Lato Light" charset="0"/>
                <a:cs typeface="Lato Light" charset="0"/>
              </a:rPr>
              <a:t> dependency.</a:t>
            </a:r>
          </a:p>
        </p:txBody>
      </p:sp>
      <p:sp>
        <p:nvSpPr>
          <p:cNvPr id="27" name="TextBox 26"/>
          <p:cNvSpPr txBox="1"/>
          <p:nvPr/>
        </p:nvSpPr>
        <p:spPr>
          <a:xfrm>
            <a:off x="2094292" y="3573053"/>
            <a:ext cx="1151277" cy="400110"/>
          </a:xfrm>
          <a:prstGeom prst="rect">
            <a:avLst/>
          </a:prstGeom>
          <a:noFill/>
        </p:spPr>
        <p:txBody>
          <a:bodyPr wrap="none" rtlCol="0" anchor="ctr" anchorCtr="0">
            <a:spAutoFit/>
          </a:bodyPr>
          <a:lstStyle/>
          <a:p>
            <a:r>
              <a:rPr lang="en-US" sz="2000" b="1" dirty="0" err="1" smtClean="0">
                <a:solidFill>
                  <a:schemeClr val="tx2"/>
                </a:solidFill>
                <a:latin typeface="Lato Black" charset="0"/>
                <a:ea typeface="Lato Black" charset="0"/>
                <a:cs typeface="Lato Black" charset="0"/>
              </a:rPr>
              <a:t>NUXT.js</a:t>
            </a:r>
            <a:endParaRPr lang="en-US" sz="2000" b="1" dirty="0">
              <a:solidFill>
                <a:schemeClr val="tx2"/>
              </a:solidFill>
              <a:latin typeface="Lato Black" charset="0"/>
              <a:ea typeface="Lato Black" charset="0"/>
              <a:cs typeface="Lato Black" charset="0"/>
            </a:endParaRPr>
          </a:p>
        </p:txBody>
      </p:sp>
      <p:sp>
        <p:nvSpPr>
          <p:cNvPr id="29" name="Subtitle 2"/>
          <p:cNvSpPr txBox="1">
            <a:spLocks/>
          </p:cNvSpPr>
          <p:nvPr/>
        </p:nvSpPr>
        <p:spPr>
          <a:xfrm>
            <a:off x="2059286" y="4876016"/>
            <a:ext cx="3435210" cy="1754049"/>
          </a:xfrm>
          <a:prstGeom prst="rect">
            <a:avLst/>
          </a:prstGeom>
        </p:spPr>
        <p:txBody>
          <a:bodyPr vert="horz" wrap="square" lIns="97896" tIns="48948" rIns="97896" bIns="48948"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r>
              <a:rPr lang="en-US" sz="1100" dirty="0"/>
              <a:t>Rather than using a web server to compile HTML on-the-fly, </a:t>
            </a:r>
            <a:r>
              <a:rPr lang="en-US" sz="1100" dirty="0" err="1"/>
              <a:t>prerendering</a:t>
            </a:r>
            <a:r>
              <a:rPr lang="en-US" sz="1100" dirty="0"/>
              <a:t> simply generates static HTML files for specific routes at build time. The advantage is setting up </a:t>
            </a:r>
            <a:r>
              <a:rPr lang="en-US" sz="1100" dirty="0" err="1"/>
              <a:t>prerendering</a:t>
            </a:r>
            <a:r>
              <a:rPr lang="en-US" sz="1100" dirty="0"/>
              <a:t> is much simpler and allows you to keep your frontend as a fully static site.</a:t>
            </a:r>
          </a:p>
          <a:p>
            <a:pPr algn="l"/>
            <a:r>
              <a:rPr lang="en-US" sz="1100" b="1" u="sng" dirty="0">
                <a:hlinkClick r:id="rId2"/>
              </a:rPr>
              <a:t>prerender-spa-plugin</a:t>
            </a:r>
            <a:r>
              <a:rPr lang="en-US" sz="1100" dirty="0"/>
              <a:t>.</a:t>
            </a:r>
            <a:br>
              <a:rPr lang="en-US" sz="1100" dirty="0"/>
            </a:br>
            <a:endParaRPr lang="en-US" sz="1080" dirty="0">
              <a:solidFill>
                <a:schemeClr val="tx1"/>
              </a:solidFill>
              <a:latin typeface="Lato Light" charset="0"/>
              <a:ea typeface="Lato Light" charset="0"/>
              <a:cs typeface="Lato Light" charset="0"/>
            </a:endParaRPr>
          </a:p>
        </p:txBody>
      </p:sp>
      <p:sp>
        <p:nvSpPr>
          <p:cNvPr id="30" name="TextBox 29"/>
          <p:cNvSpPr txBox="1"/>
          <p:nvPr/>
        </p:nvSpPr>
        <p:spPr>
          <a:xfrm>
            <a:off x="2112207" y="4537004"/>
            <a:ext cx="1552028" cy="369332"/>
          </a:xfrm>
          <a:prstGeom prst="rect">
            <a:avLst/>
          </a:prstGeom>
          <a:noFill/>
        </p:spPr>
        <p:txBody>
          <a:bodyPr wrap="none" rtlCol="0" anchor="ctr" anchorCtr="0">
            <a:spAutoFit/>
          </a:bodyPr>
          <a:lstStyle/>
          <a:p>
            <a:r>
              <a:rPr lang="en-US" b="1" dirty="0" err="1" smtClean="0">
                <a:solidFill>
                  <a:schemeClr val="tx2"/>
                </a:solidFill>
                <a:latin typeface="Lato Black" charset="0"/>
                <a:ea typeface="Lato Black" charset="0"/>
                <a:cs typeface="Lato Black" charset="0"/>
              </a:rPr>
              <a:t>Prerendering</a:t>
            </a:r>
            <a:endParaRPr lang="en-US" b="1" dirty="0">
              <a:solidFill>
                <a:schemeClr val="tx2"/>
              </a:solidFill>
              <a:latin typeface="Lato Black" charset="0"/>
              <a:ea typeface="Lato Black" charset="0"/>
              <a:cs typeface="Lato Black" charset="0"/>
            </a:endParaRPr>
          </a:p>
        </p:txBody>
      </p:sp>
      <p:sp>
        <p:nvSpPr>
          <p:cNvPr id="34" name="TextBox 33"/>
          <p:cNvSpPr txBox="1"/>
          <p:nvPr/>
        </p:nvSpPr>
        <p:spPr>
          <a:xfrm>
            <a:off x="1196218" y="2110982"/>
            <a:ext cx="745717" cy="674159"/>
          </a:xfrm>
          <a:prstGeom prst="rect">
            <a:avLst/>
          </a:prstGeom>
          <a:noFill/>
        </p:spPr>
        <p:txBody>
          <a:bodyPr wrap="none" rtlCol="0">
            <a:spAutoFit/>
          </a:bodyPr>
          <a:lstStyle/>
          <a:p>
            <a:pPr algn="ctr"/>
            <a:r>
              <a:rPr lang="en-US" sz="3781" dirty="0">
                <a:solidFill>
                  <a:schemeClr val="accent1"/>
                </a:solidFill>
                <a:latin typeface="Lato Black" charset="0"/>
                <a:ea typeface="Lato Black" charset="0"/>
                <a:cs typeface="Lato Black" charset="0"/>
              </a:rPr>
              <a:t>01</a:t>
            </a:r>
          </a:p>
        </p:txBody>
      </p:sp>
      <p:sp>
        <p:nvSpPr>
          <p:cNvPr id="36" name="TextBox 35"/>
          <p:cNvSpPr txBox="1"/>
          <p:nvPr/>
        </p:nvSpPr>
        <p:spPr>
          <a:xfrm>
            <a:off x="1196218" y="4517238"/>
            <a:ext cx="745717" cy="674159"/>
          </a:xfrm>
          <a:prstGeom prst="rect">
            <a:avLst/>
          </a:prstGeom>
          <a:noFill/>
        </p:spPr>
        <p:txBody>
          <a:bodyPr wrap="none" rtlCol="0">
            <a:spAutoFit/>
          </a:bodyPr>
          <a:lstStyle/>
          <a:p>
            <a:pPr algn="ctr"/>
            <a:r>
              <a:rPr lang="en-US" sz="3781" dirty="0">
                <a:solidFill>
                  <a:schemeClr val="accent3"/>
                </a:solidFill>
                <a:latin typeface="Lato Black" charset="0"/>
                <a:ea typeface="Lato Black" charset="0"/>
                <a:cs typeface="Lato Black" charset="0"/>
              </a:rPr>
              <a:t>03</a:t>
            </a:r>
          </a:p>
        </p:txBody>
      </p:sp>
      <p:sp>
        <p:nvSpPr>
          <p:cNvPr id="37" name="TextBox 36"/>
          <p:cNvSpPr txBox="1"/>
          <p:nvPr/>
        </p:nvSpPr>
        <p:spPr>
          <a:xfrm>
            <a:off x="1196218" y="3453526"/>
            <a:ext cx="745717" cy="674159"/>
          </a:xfrm>
          <a:prstGeom prst="rect">
            <a:avLst/>
          </a:prstGeom>
          <a:noFill/>
        </p:spPr>
        <p:txBody>
          <a:bodyPr wrap="none" rtlCol="0">
            <a:spAutoFit/>
          </a:bodyPr>
          <a:lstStyle/>
          <a:p>
            <a:pPr algn="ctr"/>
            <a:r>
              <a:rPr lang="en-US" sz="3781" dirty="0">
                <a:solidFill>
                  <a:schemeClr val="accent2"/>
                </a:solidFill>
                <a:latin typeface="Lato Black" charset="0"/>
                <a:ea typeface="Lato Black" charset="0"/>
                <a:cs typeface="Lato Black" charset="0"/>
              </a:rPr>
              <a:t>02</a:t>
            </a:r>
          </a:p>
        </p:txBody>
      </p:sp>
      <p:sp>
        <p:nvSpPr>
          <p:cNvPr id="31" name="TextBox 30"/>
          <p:cNvSpPr txBox="1"/>
          <p:nvPr/>
        </p:nvSpPr>
        <p:spPr>
          <a:xfrm>
            <a:off x="5612037" y="559511"/>
            <a:ext cx="967961" cy="651078"/>
          </a:xfrm>
          <a:prstGeom prst="rect">
            <a:avLst/>
          </a:prstGeom>
          <a:noFill/>
        </p:spPr>
        <p:txBody>
          <a:bodyPr wrap="none" lIns="41150" tIns="20575" rIns="41150" bIns="20575" rtlCol="0">
            <a:spAutoFit/>
          </a:bodyPr>
          <a:lstStyle/>
          <a:p>
            <a:pPr algn="ctr"/>
            <a:r>
              <a:rPr lang="en-US" sz="3961" b="1" dirty="0" smtClean="0">
                <a:solidFill>
                  <a:schemeClr val="tx2"/>
                </a:solidFill>
                <a:latin typeface="Lato" charset="0"/>
                <a:ea typeface="Lato" charset="0"/>
                <a:cs typeface="Lato" charset="0"/>
              </a:rPr>
              <a:t>SSR</a:t>
            </a:r>
            <a:endParaRPr lang="id-ID" sz="3961" b="1" dirty="0">
              <a:solidFill>
                <a:schemeClr val="tx2"/>
              </a:solidFill>
              <a:latin typeface="Lato" charset="0"/>
              <a:ea typeface="Lato" charset="0"/>
              <a:cs typeface="Lato" charset="0"/>
            </a:endParaRPr>
          </a:p>
        </p:txBody>
      </p:sp>
      <p:sp>
        <p:nvSpPr>
          <p:cNvPr id="32" name="Rectangle 31"/>
          <p:cNvSpPr/>
          <p:nvPr/>
        </p:nvSpPr>
        <p:spPr>
          <a:xfrm>
            <a:off x="5755744" y="1454186"/>
            <a:ext cx="699049" cy="41158"/>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41113" tIns="20558" rIns="41113" bIns="20558" rtlCol="0" anchor="ctr"/>
          <a:lstStyle/>
          <a:p>
            <a:pPr algn="ctr"/>
            <a:endParaRPr lang="en-US" sz="1264" dirty="0">
              <a:solidFill>
                <a:schemeClr val="accent2"/>
              </a:solidFill>
              <a:latin typeface="Lato Light" charset="0"/>
            </a:endParaRPr>
          </a:p>
        </p:txBody>
      </p:sp>
      <p:sp>
        <p:nvSpPr>
          <p:cNvPr id="33" name="Subtitle 2"/>
          <p:cNvSpPr txBox="1">
            <a:spLocks/>
          </p:cNvSpPr>
          <p:nvPr/>
        </p:nvSpPr>
        <p:spPr>
          <a:xfrm>
            <a:off x="5187285" y="1077963"/>
            <a:ext cx="1835974" cy="356615"/>
          </a:xfrm>
          <a:prstGeom prst="rect">
            <a:avLst/>
          </a:prstGeom>
        </p:spPr>
        <p:txBody>
          <a:bodyPr vert="horz" wrap="none" lIns="97896" tIns="48948" rIns="97896" bIns="48948"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r>
              <a:rPr lang="en-US" sz="1396" dirty="0" smtClean="0">
                <a:latin typeface="Lato Light"/>
                <a:cs typeface="Lato Light"/>
              </a:rPr>
              <a:t>Server side rendering</a:t>
            </a:r>
            <a:endParaRPr lang="en-US" sz="1396" dirty="0">
              <a:solidFill>
                <a:schemeClr val="accent1"/>
              </a:solidFill>
              <a:latin typeface="Lato Light"/>
              <a:cs typeface="Lato Light"/>
            </a:endParaRPr>
          </a:p>
        </p:txBody>
      </p:sp>
      <p:pic>
        <p:nvPicPr>
          <p:cNvPr id="2" name="Picture Placeholder 1"/>
          <p:cNvPicPr>
            <a:picLocks noGrp="1" noChangeAspect="1"/>
          </p:cNvPicPr>
          <p:nvPr>
            <p:ph type="pic" sz="quarter" idx="20"/>
          </p:nvPr>
        </p:nvPicPr>
        <p:blipFill>
          <a:blip r:embed="rId3">
            <a:extLst>
              <a:ext uri="{28A0092B-C50C-407E-A947-70E740481C1C}">
                <a14:useLocalDpi xmlns:a14="http://schemas.microsoft.com/office/drawing/2010/main" val="0"/>
              </a:ext>
            </a:extLst>
          </a:blip>
          <a:srcRect l="12557" r="12557"/>
          <a:stretch>
            <a:fillRect/>
          </a:stretch>
        </p:blipFill>
        <p:spPr>
          <a:xfrm>
            <a:off x="6500689" y="2496111"/>
            <a:ext cx="3693321" cy="2346758"/>
          </a:xfrm>
        </p:spPr>
      </p:pic>
    </p:spTree>
    <p:extLst>
      <p:ext uri="{BB962C8B-B14F-4D97-AF65-F5344CB8AC3E}">
        <p14:creationId xmlns:p14="http://schemas.microsoft.com/office/powerpoint/2010/main" val="1901380283"/>
      </p:ext>
    </p:extLst>
  </p:cSld>
  <p:clrMapOvr>
    <a:masterClrMapping/>
  </p:clrMapOvr>
  <mc:AlternateContent xmlns:mc="http://schemas.openxmlformats.org/markup-compatibility/2006" xmlns:p14="http://schemas.microsoft.com/office/powerpoint/2010/main">
    <mc:Choice Requires="p14">
      <p:transition spd="slow" p14:dur="1400" advClick="0">
        <p14:doors dir="vert"/>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56"/>
                                        </p:tgtEl>
                                        <p:attrNameLst>
                                          <p:attrName>style.visibility</p:attrName>
                                        </p:attrNameLst>
                                      </p:cBhvr>
                                      <p:to>
                                        <p:strVal val="visible"/>
                                      </p:to>
                                    </p:set>
                                    <p:anim calcmode="lin" valueType="num">
                                      <p:cBhvr additive="base">
                                        <p:cTn id="7" dur="500" fill="hold"/>
                                        <p:tgtEl>
                                          <p:spTgt spid="56"/>
                                        </p:tgtEl>
                                        <p:attrNameLst>
                                          <p:attrName>ppt_x</p:attrName>
                                        </p:attrNameLst>
                                      </p:cBhvr>
                                      <p:tavLst>
                                        <p:tav tm="0">
                                          <p:val>
                                            <p:strVal val="#ppt_x"/>
                                          </p:val>
                                        </p:tav>
                                        <p:tav tm="100000">
                                          <p:val>
                                            <p:strVal val="#ppt_x"/>
                                          </p:val>
                                        </p:tav>
                                      </p:tavLst>
                                    </p:anim>
                                    <p:anim calcmode="lin" valueType="num">
                                      <p:cBhvr additive="base">
                                        <p:cTn id="8" dur="500" fill="hold"/>
                                        <p:tgtEl>
                                          <p:spTgt spid="5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anim calcmode="lin" valueType="num">
                                      <p:cBhvr additive="base">
                                        <p:cTn id="11" dur="500" fill="hold"/>
                                        <p:tgtEl>
                                          <p:spTgt spid="23"/>
                                        </p:tgtEl>
                                        <p:attrNameLst>
                                          <p:attrName>ppt_x</p:attrName>
                                        </p:attrNameLst>
                                      </p:cBhvr>
                                      <p:tavLst>
                                        <p:tav tm="0">
                                          <p:val>
                                            <p:strVal val="#ppt_x"/>
                                          </p:val>
                                        </p:tav>
                                        <p:tav tm="100000">
                                          <p:val>
                                            <p:strVal val="#ppt_x"/>
                                          </p:val>
                                        </p:tav>
                                      </p:tavLst>
                                    </p:anim>
                                    <p:anim calcmode="lin" valueType="num">
                                      <p:cBhvr additive="base">
                                        <p:cTn id="12" dur="500" fill="hold"/>
                                        <p:tgtEl>
                                          <p:spTgt spid="23"/>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anim calcmode="lin" valueType="num">
                                      <p:cBhvr additive="base">
                                        <p:cTn id="15" dur="500" fill="hold"/>
                                        <p:tgtEl>
                                          <p:spTgt spid="24"/>
                                        </p:tgtEl>
                                        <p:attrNameLst>
                                          <p:attrName>ppt_x</p:attrName>
                                        </p:attrNameLst>
                                      </p:cBhvr>
                                      <p:tavLst>
                                        <p:tav tm="0">
                                          <p:val>
                                            <p:strVal val="#ppt_x"/>
                                          </p:val>
                                        </p:tav>
                                        <p:tav tm="100000">
                                          <p:val>
                                            <p:strVal val="#ppt_x"/>
                                          </p:val>
                                        </p:tav>
                                      </p:tavLst>
                                    </p:anim>
                                    <p:anim calcmode="lin" valueType="num">
                                      <p:cBhvr additive="base">
                                        <p:cTn id="16" dur="500" fill="hold"/>
                                        <p:tgtEl>
                                          <p:spTgt spid="24"/>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anim calcmode="lin" valueType="num">
                                      <p:cBhvr additive="base">
                                        <p:cTn id="19" dur="500" fill="hold"/>
                                        <p:tgtEl>
                                          <p:spTgt spid="26"/>
                                        </p:tgtEl>
                                        <p:attrNameLst>
                                          <p:attrName>ppt_x</p:attrName>
                                        </p:attrNameLst>
                                      </p:cBhvr>
                                      <p:tavLst>
                                        <p:tav tm="0">
                                          <p:val>
                                            <p:strVal val="#ppt_x"/>
                                          </p:val>
                                        </p:tav>
                                        <p:tav tm="100000">
                                          <p:val>
                                            <p:strVal val="#ppt_x"/>
                                          </p:val>
                                        </p:tav>
                                      </p:tavLst>
                                    </p:anim>
                                    <p:anim calcmode="lin" valueType="num">
                                      <p:cBhvr additive="base">
                                        <p:cTn id="20" dur="500" fill="hold"/>
                                        <p:tgtEl>
                                          <p:spTgt spid="26"/>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27"/>
                                        </p:tgtEl>
                                        <p:attrNameLst>
                                          <p:attrName>style.visibility</p:attrName>
                                        </p:attrNameLst>
                                      </p:cBhvr>
                                      <p:to>
                                        <p:strVal val="visible"/>
                                      </p:to>
                                    </p:set>
                                    <p:anim calcmode="lin" valueType="num">
                                      <p:cBhvr additive="base">
                                        <p:cTn id="23" dur="500" fill="hold"/>
                                        <p:tgtEl>
                                          <p:spTgt spid="27"/>
                                        </p:tgtEl>
                                        <p:attrNameLst>
                                          <p:attrName>ppt_x</p:attrName>
                                        </p:attrNameLst>
                                      </p:cBhvr>
                                      <p:tavLst>
                                        <p:tav tm="0">
                                          <p:val>
                                            <p:strVal val="#ppt_x"/>
                                          </p:val>
                                        </p:tav>
                                        <p:tav tm="100000">
                                          <p:val>
                                            <p:strVal val="#ppt_x"/>
                                          </p:val>
                                        </p:tav>
                                      </p:tavLst>
                                    </p:anim>
                                    <p:anim calcmode="lin" valueType="num">
                                      <p:cBhvr additive="base">
                                        <p:cTn id="24" dur="500" fill="hold"/>
                                        <p:tgtEl>
                                          <p:spTgt spid="27"/>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29"/>
                                        </p:tgtEl>
                                        <p:attrNameLst>
                                          <p:attrName>style.visibility</p:attrName>
                                        </p:attrNameLst>
                                      </p:cBhvr>
                                      <p:to>
                                        <p:strVal val="visible"/>
                                      </p:to>
                                    </p:set>
                                    <p:anim calcmode="lin" valueType="num">
                                      <p:cBhvr additive="base">
                                        <p:cTn id="27" dur="500" fill="hold"/>
                                        <p:tgtEl>
                                          <p:spTgt spid="29"/>
                                        </p:tgtEl>
                                        <p:attrNameLst>
                                          <p:attrName>ppt_x</p:attrName>
                                        </p:attrNameLst>
                                      </p:cBhvr>
                                      <p:tavLst>
                                        <p:tav tm="0">
                                          <p:val>
                                            <p:strVal val="#ppt_x"/>
                                          </p:val>
                                        </p:tav>
                                        <p:tav tm="100000">
                                          <p:val>
                                            <p:strVal val="#ppt_x"/>
                                          </p:val>
                                        </p:tav>
                                      </p:tavLst>
                                    </p:anim>
                                    <p:anim calcmode="lin" valueType="num">
                                      <p:cBhvr additive="base">
                                        <p:cTn id="28" dur="500" fill="hold"/>
                                        <p:tgtEl>
                                          <p:spTgt spid="29"/>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30"/>
                                        </p:tgtEl>
                                        <p:attrNameLst>
                                          <p:attrName>style.visibility</p:attrName>
                                        </p:attrNameLst>
                                      </p:cBhvr>
                                      <p:to>
                                        <p:strVal val="visible"/>
                                      </p:to>
                                    </p:set>
                                    <p:anim calcmode="lin" valueType="num">
                                      <p:cBhvr additive="base">
                                        <p:cTn id="31" dur="500" fill="hold"/>
                                        <p:tgtEl>
                                          <p:spTgt spid="30"/>
                                        </p:tgtEl>
                                        <p:attrNameLst>
                                          <p:attrName>ppt_x</p:attrName>
                                        </p:attrNameLst>
                                      </p:cBhvr>
                                      <p:tavLst>
                                        <p:tav tm="0">
                                          <p:val>
                                            <p:strVal val="#ppt_x"/>
                                          </p:val>
                                        </p:tav>
                                        <p:tav tm="100000">
                                          <p:val>
                                            <p:strVal val="#ppt_x"/>
                                          </p:val>
                                        </p:tav>
                                      </p:tavLst>
                                    </p:anim>
                                    <p:anim calcmode="lin" valueType="num">
                                      <p:cBhvr additive="base">
                                        <p:cTn id="32" dur="500" fill="hold"/>
                                        <p:tgtEl>
                                          <p:spTgt spid="30"/>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34"/>
                                        </p:tgtEl>
                                        <p:attrNameLst>
                                          <p:attrName>style.visibility</p:attrName>
                                        </p:attrNameLst>
                                      </p:cBhvr>
                                      <p:to>
                                        <p:strVal val="visible"/>
                                      </p:to>
                                    </p:set>
                                    <p:anim calcmode="lin" valueType="num">
                                      <p:cBhvr additive="base">
                                        <p:cTn id="35" dur="500" fill="hold"/>
                                        <p:tgtEl>
                                          <p:spTgt spid="34"/>
                                        </p:tgtEl>
                                        <p:attrNameLst>
                                          <p:attrName>ppt_x</p:attrName>
                                        </p:attrNameLst>
                                      </p:cBhvr>
                                      <p:tavLst>
                                        <p:tav tm="0">
                                          <p:val>
                                            <p:strVal val="#ppt_x"/>
                                          </p:val>
                                        </p:tav>
                                        <p:tav tm="100000">
                                          <p:val>
                                            <p:strVal val="#ppt_x"/>
                                          </p:val>
                                        </p:tav>
                                      </p:tavLst>
                                    </p:anim>
                                    <p:anim calcmode="lin" valueType="num">
                                      <p:cBhvr additive="base">
                                        <p:cTn id="36" dur="500" fill="hold"/>
                                        <p:tgtEl>
                                          <p:spTgt spid="34"/>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36"/>
                                        </p:tgtEl>
                                        <p:attrNameLst>
                                          <p:attrName>style.visibility</p:attrName>
                                        </p:attrNameLst>
                                      </p:cBhvr>
                                      <p:to>
                                        <p:strVal val="visible"/>
                                      </p:to>
                                    </p:set>
                                    <p:anim calcmode="lin" valueType="num">
                                      <p:cBhvr additive="base">
                                        <p:cTn id="39" dur="500" fill="hold"/>
                                        <p:tgtEl>
                                          <p:spTgt spid="36"/>
                                        </p:tgtEl>
                                        <p:attrNameLst>
                                          <p:attrName>ppt_x</p:attrName>
                                        </p:attrNameLst>
                                      </p:cBhvr>
                                      <p:tavLst>
                                        <p:tav tm="0">
                                          <p:val>
                                            <p:strVal val="#ppt_x"/>
                                          </p:val>
                                        </p:tav>
                                        <p:tav tm="100000">
                                          <p:val>
                                            <p:strVal val="#ppt_x"/>
                                          </p:val>
                                        </p:tav>
                                      </p:tavLst>
                                    </p:anim>
                                    <p:anim calcmode="lin" valueType="num">
                                      <p:cBhvr additive="base">
                                        <p:cTn id="40" dur="500" fill="hold"/>
                                        <p:tgtEl>
                                          <p:spTgt spid="36"/>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37"/>
                                        </p:tgtEl>
                                        <p:attrNameLst>
                                          <p:attrName>style.visibility</p:attrName>
                                        </p:attrNameLst>
                                      </p:cBhvr>
                                      <p:to>
                                        <p:strVal val="visible"/>
                                      </p:to>
                                    </p:set>
                                    <p:anim calcmode="lin" valueType="num">
                                      <p:cBhvr additive="base">
                                        <p:cTn id="43" dur="500" fill="hold"/>
                                        <p:tgtEl>
                                          <p:spTgt spid="37"/>
                                        </p:tgtEl>
                                        <p:attrNameLst>
                                          <p:attrName>ppt_x</p:attrName>
                                        </p:attrNameLst>
                                      </p:cBhvr>
                                      <p:tavLst>
                                        <p:tav tm="0">
                                          <p:val>
                                            <p:strVal val="#ppt_x"/>
                                          </p:val>
                                        </p:tav>
                                        <p:tav tm="100000">
                                          <p:val>
                                            <p:strVal val="#ppt_x"/>
                                          </p:val>
                                        </p:tav>
                                      </p:tavLst>
                                    </p:anim>
                                    <p:anim calcmode="lin" valueType="num">
                                      <p:cBhvr additive="base">
                                        <p:cTn id="44"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p:bldP spid="26" grpId="0"/>
      <p:bldP spid="27" grpId="0"/>
      <p:bldP spid="29" grpId="0"/>
      <p:bldP spid="30" grpId="0"/>
      <p:bldP spid="34" grpId="0"/>
      <p:bldP spid="36" grpId="0"/>
      <p:bldP spid="37"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5" name="Straight Connector 54"/>
          <p:cNvCxnSpPr/>
          <p:nvPr/>
        </p:nvCxnSpPr>
        <p:spPr>
          <a:xfrm>
            <a:off x="5520866" y="1983173"/>
            <a:ext cx="536955"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5500789" y="1168247"/>
            <a:ext cx="3823162" cy="674159"/>
          </a:xfrm>
          <a:prstGeom prst="rect">
            <a:avLst/>
          </a:prstGeom>
          <a:noFill/>
        </p:spPr>
        <p:txBody>
          <a:bodyPr wrap="none" rtlCol="0">
            <a:spAutoFit/>
          </a:bodyPr>
          <a:lstStyle/>
          <a:p>
            <a:r>
              <a:rPr lang="en-US" sz="3781" b="1" spc="360" dirty="0" smtClean="0">
                <a:solidFill>
                  <a:schemeClr val="tx2"/>
                </a:solidFill>
                <a:latin typeface="Lato Black" charset="0"/>
                <a:ea typeface="Lato Black" charset="0"/>
                <a:cs typeface="Lato Black" charset="0"/>
              </a:rPr>
              <a:t>NATIVE APPS</a:t>
            </a:r>
            <a:endParaRPr lang="en-US" sz="3781" b="1" spc="360" dirty="0">
              <a:solidFill>
                <a:schemeClr val="tx2"/>
              </a:solidFill>
              <a:latin typeface="Lato Black" charset="0"/>
              <a:ea typeface="Lato Black" charset="0"/>
              <a:cs typeface="Lato Black" charset="0"/>
            </a:endParaRPr>
          </a:p>
        </p:txBody>
      </p:sp>
      <p:pic>
        <p:nvPicPr>
          <p:cNvPr id="24" name="Picture 23" descr="iPhone6_mockup_front_whit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20097" y="1178285"/>
            <a:ext cx="2860463" cy="4474290"/>
          </a:xfrm>
          <a:prstGeom prst="rect">
            <a:avLst/>
          </a:prstGeom>
        </p:spPr>
      </p:pic>
      <p:pic>
        <p:nvPicPr>
          <p:cNvPr id="2" name="Picture Placeholder 1"/>
          <p:cNvPicPr>
            <a:picLocks noGrp="1" noChangeAspect="1"/>
          </p:cNvPicPr>
          <p:nvPr>
            <p:ph type="pic" sz="quarter" idx="22"/>
          </p:nvPr>
        </p:nvPicPr>
        <p:blipFill>
          <a:blip r:embed="rId4">
            <a:extLst>
              <a:ext uri="{28A0092B-C50C-407E-A947-70E740481C1C}">
                <a14:useLocalDpi xmlns:a14="http://schemas.microsoft.com/office/drawing/2010/main" val="0"/>
              </a:ext>
            </a:extLst>
          </a:blip>
          <a:srcRect t="11158" b="11158"/>
          <a:stretch>
            <a:fillRect/>
          </a:stretch>
        </p:blipFill>
        <p:spPr>
          <a:xfrm>
            <a:off x="2579152" y="1892078"/>
            <a:ext cx="1927395" cy="3046703"/>
          </a:xfrm>
        </p:spPr>
      </p:pic>
      <p:sp>
        <p:nvSpPr>
          <p:cNvPr id="20" name="TextBox 19"/>
          <p:cNvSpPr txBox="1"/>
          <p:nvPr/>
        </p:nvSpPr>
        <p:spPr>
          <a:xfrm>
            <a:off x="5439615" y="2741270"/>
            <a:ext cx="3900748" cy="1837811"/>
          </a:xfrm>
          <a:prstGeom prst="rect">
            <a:avLst/>
          </a:prstGeom>
          <a:noFill/>
        </p:spPr>
        <p:txBody>
          <a:bodyPr wrap="none" rtlCol="0">
            <a:spAutoFit/>
          </a:bodyPr>
          <a:lstStyle/>
          <a:p>
            <a:r>
              <a:rPr lang="en-US" sz="3781" b="1" spc="360" dirty="0" smtClean="0">
                <a:solidFill>
                  <a:schemeClr val="tx2"/>
                </a:solidFill>
                <a:latin typeface="Lato Black" charset="0"/>
                <a:ea typeface="Lato Black" charset="0"/>
                <a:cs typeface="Lato Black" charset="0"/>
              </a:rPr>
              <a:t>* NativeScript</a:t>
            </a:r>
          </a:p>
          <a:p>
            <a:endParaRPr lang="en-US" sz="3781" b="1" spc="360" dirty="0" smtClean="0">
              <a:solidFill>
                <a:schemeClr val="tx2"/>
              </a:solidFill>
              <a:latin typeface="Lato Black" charset="0"/>
              <a:ea typeface="Lato Black" charset="0"/>
              <a:cs typeface="Lato Black" charset="0"/>
            </a:endParaRPr>
          </a:p>
          <a:p>
            <a:r>
              <a:rPr lang="en-US" sz="3781" b="1" spc="360" dirty="0">
                <a:solidFill>
                  <a:schemeClr val="tx2"/>
                </a:solidFill>
                <a:latin typeface="Lato Black" charset="0"/>
                <a:ea typeface="Lato Black" charset="0"/>
                <a:cs typeface="Lato Black" charset="0"/>
              </a:rPr>
              <a:t>* WEEX</a:t>
            </a:r>
          </a:p>
        </p:txBody>
      </p:sp>
    </p:spTree>
    <p:extLst>
      <p:ext uri="{BB962C8B-B14F-4D97-AF65-F5344CB8AC3E}">
        <p14:creationId xmlns:p14="http://schemas.microsoft.com/office/powerpoint/2010/main" val="403362021"/>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55"/>
                                        </p:tgtEl>
                                        <p:attrNameLst>
                                          <p:attrName>style.visibility</p:attrName>
                                        </p:attrNameLst>
                                      </p:cBhvr>
                                      <p:to>
                                        <p:strVal val="visible"/>
                                      </p:to>
                                    </p:set>
                                    <p:anim calcmode="lin" valueType="num">
                                      <p:cBhvr additive="base">
                                        <p:cTn id="7" dur="500" fill="hold"/>
                                        <p:tgtEl>
                                          <p:spTgt spid="55"/>
                                        </p:tgtEl>
                                        <p:attrNameLst>
                                          <p:attrName>ppt_x</p:attrName>
                                        </p:attrNameLst>
                                      </p:cBhvr>
                                      <p:tavLst>
                                        <p:tav tm="0">
                                          <p:val>
                                            <p:strVal val="#ppt_x"/>
                                          </p:val>
                                        </p:tav>
                                        <p:tav tm="100000">
                                          <p:val>
                                            <p:strVal val="#ppt_x"/>
                                          </p:val>
                                        </p:tav>
                                      </p:tavLst>
                                    </p:anim>
                                    <p:anim calcmode="lin" valueType="num">
                                      <p:cBhvr additive="base">
                                        <p:cTn id="8" dur="500" fill="hold"/>
                                        <p:tgtEl>
                                          <p:spTgt spid="5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8"/>
                                        </p:tgtEl>
                                        <p:attrNameLst>
                                          <p:attrName>style.visibility</p:attrName>
                                        </p:attrNameLst>
                                      </p:cBhvr>
                                      <p:to>
                                        <p:strVal val="visible"/>
                                      </p:to>
                                    </p:set>
                                    <p:anim calcmode="lin" valueType="num">
                                      <p:cBhvr additive="base">
                                        <p:cTn id="11" dur="500" fill="hold"/>
                                        <p:tgtEl>
                                          <p:spTgt spid="58"/>
                                        </p:tgtEl>
                                        <p:attrNameLst>
                                          <p:attrName>ppt_x</p:attrName>
                                        </p:attrNameLst>
                                      </p:cBhvr>
                                      <p:tavLst>
                                        <p:tav tm="0">
                                          <p:val>
                                            <p:strVal val="#ppt_x"/>
                                          </p:val>
                                        </p:tav>
                                        <p:tav tm="100000">
                                          <p:val>
                                            <p:strVal val="#ppt_x"/>
                                          </p:val>
                                        </p:tav>
                                      </p:tavLst>
                                    </p:anim>
                                    <p:anim calcmode="lin" valueType="num">
                                      <p:cBhvr additive="base">
                                        <p:cTn id="12" dur="500" fill="hold"/>
                                        <p:tgtEl>
                                          <p:spTgt spid="58"/>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24"/>
                                        </p:tgtEl>
                                        <p:attrNameLst>
                                          <p:attrName>style.visibility</p:attrName>
                                        </p:attrNameLst>
                                      </p:cBhvr>
                                      <p:to>
                                        <p:strVal val="visible"/>
                                      </p:to>
                                    </p:set>
                                    <p:anim calcmode="lin" valueType="num">
                                      <p:cBhvr additive="base">
                                        <p:cTn id="15" dur="500" fill="hold"/>
                                        <p:tgtEl>
                                          <p:spTgt spid="24"/>
                                        </p:tgtEl>
                                        <p:attrNameLst>
                                          <p:attrName>ppt_x</p:attrName>
                                        </p:attrNameLst>
                                      </p:cBhvr>
                                      <p:tavLst>
                                        <p:tav tm="0">
                                          <p:val>
                                            <p:strVal val="#ppt_x"/>
                                          </p:val>
                                        </p:tav>
                                        <p:tav tm="100000">
                                          <p:val>
                                            <p:strVal val="#ppt_x"/>
                                          </p:val>
                                        </p:tav>
                                      </p:tavLst>
                                    </p:anim>
                                    <p:anim calcmode="lin" valueType="num">
                                      <p:cBhvr additive="base">
                                        <p:cTn id="16" dur="500" fill="hold"/>
                                        <p:tgtEl>
                                          <p:spTgt spid="24"/>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anim calcmode="lin" valueType="num">
                                      <p:cBhvr additive="base">
                                        <p:cTn id="19" dur="500" fill="hold"/>
                                        <p:tgtEl>
                                          <p:spTgt spid="20"/>
                                        </p:tgtEl>
                                        <p:attrNameLst>
                                          <p:attrName>ppt_x</p:attrName>
                                        </p:attrNameLst>
                                      </p:cBhvr>
                                      <p:tavLst>
                                        <p:tav tm="0">
                                          <p:val>
                                            <p:strVal val="#ppt_x"/>
                                          </p:val>
                                        </p:tav>
                                        <p:tav tm="100000">
                                          <p:val>
                                            <p:strVal val="#ppt_x"/>
                                          </p:val>
                                        </p:tav>
                                      </p:tavLst>
                                    </p:anim>
                                    <p:anim calcmode="lin" valueType="num">
                                      <p:cBhvr additive="base">
                                        <p:cTn id="20"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p:bldP spid="20"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0" y="-381000"/>
            <a:ext cx="12192000" cy="7620000"/>
          </a:xfrm>
          <a:prstGeom prst="rect">
            <a:avLst/>
          </a:prstGeom>
          <a:gradFill flip="none" rotWithShape="1">
            <a:gsLst>
              <a:gs pos="0">
                <a:srgbClr val="00EFBF">
                  <a:alpha val="79000"/>
                </a:srgbClr>
              </a:gs>
              <a:gs pos="83000">
                <a:srgbClr val="3B1F4D">
                  <a:alpha val="80000"/>
                </a:srgbClr>
              </a:gs>
            </a:gsLst>
            <a:lin ang="3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64" dirty="0">
              <a:latin typeface="Lato Light" charset="0"/>
            </a:endParaRPr>
          </a:p>
        </p:txBody>
      </p:sp>
      <p:sp>
        <p:nvSpPr>
          <p:cNvPr id="10" name="Subtitle 2"/>
          <p:cNvSpPr txBox="1">
            <a:spLocks/>
          </p:cNvSpPr>
          <p:nvPr/>
        </p:nvSpPr>
        <p:spPr>
          <a:xfrm>
            <a:off x="5272817" y="3756957"/>
            <a:ext cx="1663810" cy="857778"/>
          </a:xfrm>
          <a:prstGeom prst="rect">
            <a:avLst/>
          </a:prstGeom>
        </p:spPr>
        <p:txBody>
          <a:bodyPr vert="horz" wrap="none" lIns="97896" tIns="48948" rIns="97896" bIns="48948"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1819"/>
              </a:lnSpc>
            </a:pPr>
            <a:r>
              <a:rPr lang="en-US" sz="1080" spc="135" dirty="0">
                <a:solidFill>
                  <a:schemeClr val="bg1"/>
                </a:solidFill>
                <a:latin typeface="Lato" charset="0"/>
                <a:ea typeface="Lato" charset="0"/>
                <a:cs typeface="Lato" charset="0"/>
              </a:rPr>
              <a:t>See You Next </a:t>
            </a:r>
            <a:r>
              <a:rPr lang="en-US" sz="1080" spc="135" dirty="0" smtClean="0">
                <a:solidFill>
                  <a:schemeClr val="bg1"/>
                </a:solidFill>
                <a:latin typeface="Lato" charset="0"/>
                <a:ea typeface="Lato" charset="0"/>
                <a:cs typeface="Lato" charset="0"/>
              </a:rPr>
              <a:t>Time</a:t>
            </a:r>
          </a:p>
          <a:p>
            <a:pPr>
              <a:lnSpc>
                <a:spcPts val="1819"/>
              </a:lnSpc>
            </a:pPr>
            <a:endParaRPr lang="en-US" sz="1080" spc="135" dirty="0">
              <a:solidFill>
                <a:schemeClr val="bg1"/>
              </a:solidFill>
              <a:latin typeface="Lato" charset="0"/>
              <a:ea typeface="Lato" charset="0"/>
              <a:cs typeface="Lato" charset="0"/>
            </a:endParaRPr>
          </a:p>
          <a:p>
            <a:pPr>
              <a:lnSpc>
                <a:spcPts val="1819"/>
              </a:lnSpc>
            </a:pPr>
            <a:r>
              <a:rPr lang="en-US" sz="1080" spc="135" dirty="0" smtClean="0">
                <a:solidFill>
                  <a:schemeClr val="bg1"/>
                </a:solidFill>
                <a:latin typeface="Lato" charset="0"/>
                <a:ea typeface="Lato" charset="0"/>
                <a:cs typeface="Lato" charset="0"/>
              </a:rPr>
              <a:t>MAJID HAJIAN  </a:t>
            </a:r>
            <a:endParaRPr lang="en-US" sz="1080" spc="135" dirty="0">
              <a:solidFill>
                <a:schemeClr val="bg1"/>
              </a:solidFill>
              <a:latin typeface="Lato" charset="0"/>
              <a:ea typeface="Lato" charset="0"/>
              <a:cs typeface="Lato" charset="0"/>
            </a:endParaRPr>
          </a:p>
        </p:txBody>
      </p:sp>
      <p:sp>
        <p:nvSpPr>
          <p:cNvPr id="11" name="TextBox 10"/>
          <p:cNvSpPr txBox="1"/>
          <p:nvPr/>
        </p:nvSpPr>
        <p:spPr>
          <a:xfrm>
            <a:off x="3603762" y="2823058"/>
            <a:ext cx="5001690" cy="1062150"/>
          </a:xfrm>
          <a:prstGeom prst="rect">
            <a:avLst/>
          </a:prstGeom>
          <a:noFill/>
        </p:spPr>
        <p:txBody>
          <a:bodyPr wrap="none" rtlCol="0">
            <a:spAutoFit/>
          </a:bodyPr>
          <a:lstStyle/>
          <a:p>
            <a:pPr algn="ctr"/>
            <a:r>
              <a:rPr lang="en-US" sz="6302" b="1" dirty="0" smtClean="0">
                <a:solidFill>
                  <a:schemeClr val="bg1"/>
                </a:solidFill>
                <a:latin typeface="Lato Bold" charset="0"/>
                <a:ea typeface="Lato Bold" charset="0"/>
                <a:cs typeface="Lato Bold" charset="0"/>
              </a:rPr>
              <a:t>THANK YOU</a:t>
            </a:r>
            <a:endParaRPr lang="en-US" sz="6302" b="1" dirty="0">
              <a:solidFill>
                <a:schemeClr val="bg1"/>
              </a:solidFill>
              <a:latin typeface="Lato Bold" charset="0"/>
              <a:ea typeface="Lato Bold" charset="0"/>
              <a:cs typeface="Lato Bold" charset="0"/>
            </a:endParaRPr>
          </a:p>
        </p:txBody>
      </p:sp>
      <p:grpSp>
        <p:nvGrpSpPr>
          <p:cNvPr id="12" name="Group 11"/>
          <p:cNvGrpSpPr/>
          <p:nvPr/>
        </p:nvGrpSpPr>
        <p:grpSpPr>
          <a:xfrm>
            <a:off x="4031789" y="2229374"/>
            <a:ext cx="4157038" cy="2419330"/>
            <a:chOff x="1558925" y="4192858"/>
            <a:chExt cx="9235455" cy="5374888"/>
          </a:xfrm>
        </p:grpSpPr>
        <p:cxnSp>
          <p:nvCxnSpPr>
            <p:cNvPr id="14" name="Straight Connector 13"/>
            <p:cNvCxnSpPr/>
            <p:nvPr/>
          </p:nvCxnSpPr>
          <p:spPr>
            <a:xfrm>
              <a:off x="1558925" y="9567746"/>
              <a:ext cx="9235455"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1558925" y="4192858"/>
              <a:ext cx="9235455"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3" name="Shape 2872"/>
          <p:cNvSpPr/>
          <p:nvPr/>
        </p:nvSpPr>
        <p:spPr>
          <a:xfrm>
            <a:off x="4732553" y="5468958"/>
            <a:ext cx="851818" cy="851816"/>
          </a:xfrm>
          <a:custGeom>
            <a:avLst/>
            <a:gdLst/>
            <a:ahLst/>
            <a:cxnLst>
              <a:cxn ang="0">
                <a:pos x="wd2" y="hd2"/>
              </a:cxn>
              <a:cxn ang="5400000">
                <a:pos x="wd2" y="hd2"/>
              </a:cxn>
              <a:cxn ang="10800000">
                <a:pos x="wd2" y="hd2"/>
              </a:cxn>
              <a:cxn ang="16200000">
                <a:pos x="wd2" y="hd2"/>
              </a:cxn>
            </a:cxnLst>
            <a:rect l="0" t="0" r="r" b="b"/>
            <a:pathLst>
              <a:path w="21600" h="21600" extrusionOk="0">
                <a:moveTo>
                  <a:pt x="20618" y="19636"/>
                </a:moveTo>
                <a:cubicBezTo>
                  <a:pt x="20618" y="20179"/>
                  <a:pt x="20178" y="20618"/>
                  <a:pt x="19636" y="20618"/>
                </a:cubicBezTo>
                <a:lnTo>
                  <a:pt x="1964" y="20618"/>
                </a:lnTo>
                <a:cubicBezTo>
                  <a:pt x="1422" y="20618"/>
                  <a:pt x="982" y="20179"/>
                  <a:pt x="982" y="19636"/>
                </a:cubicBezTo>
                <a:lnTo>
                  <a:pt x="982" y="1964"/>
                </a:lnTo>
                <a:cubicBezTo>
                  <a:pt x="982" y="1422"/>
                  <a:pt x="1422"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15929" y="7018"/>
                </a:moveTo>
                <a:cubicBezTo>
                  <a:pt x="15540" y="7246"/>
                  <a:pt x="15108" y="7411"/>
                  <a:pt x="14650" y="7499"/>
                </a:cubicBezTo>
                <a:cubicBezTo>
                  <a:pt x="14282" y="7114"/>
                  <a:pt x="13759" y="6874"/>
                  <a:pt x="13180" y="6874"/>
                </a:cubicBezTo>
                <a:cubicBezTo>
                  <a:pt x="12067" y="6874"/>
                  <a:pt x="11165" y="7762"/>
                  <a:pt x="11165" y="8856"/>
                </a:cubicBezTo>
                <a:cubicBezTo>
                  <a:pt x="11165" y="9011"/>
                  <a:pt x="11183" y="9162"/>
                  <a:pt x="11217" y="9308"/>
                </a:cubicBezTo>
                <a:cubicBezTo>
                  <a:pt x="9543" y="9225"/>
                  <a:pt x="8059" y="8436"/>
                  <a:pt x="7066" y="7236"/>
                </a:cubicBezTo>
                <a:cubicBezTo>
                  <a:pt x="6892" y="7529"/>
                  <a:pt x="6793" y="7870"/>
                  <a:pt x="6793" y="8233"/>
                </a:cubicBezTo>
                <a:cubicBezTo>
                  <a:pt x="6793" y="8921"/>
                  <a:pt x="7148" y="9528"/>
                  <a:pt x="7689" y="9883"/>
                </a:cubicBezTo>
                <a:cubicBezTo>
                  <a:pt x="7359" y="9873"/>
                  <a:pt x="7048" y="9784"/>
                  <a:pt x="6777" y="9635"/>
                </a:cubicBezTo>
                <a:cubicBezTo>
                  <a:pt x="6776" y="9644"/>
                  <a:pt x="6776" y="9652"/>
                  <a:pt x="6776" y="9660"/>
                </a:cubicBezTo>
                <a:cubicBezTo>
                  <a:pt x="6776" y="10621"/>
                  <a:pt x="7471" y="11422"/>
                  <a:pt x="8392" y="11604"/>
                </a:cubicBezTo>
                <a:cubicBezTo>
                  <a:pt x="8223" y="11650"/>
                  <a:pt x="8045" y="11673"/>
                  <a:pt x="7861" y="11673"/>
                </a:cubicBezTo>
                <a:cubicBezTo>
                  <a:pt x="7732" y="11673"/>
                  <a:pt x="7606" y="11661"/>
                  <a:pt x="7483" y="11638"/>
                </a:cubicBezTo>
                <a:cubicBezTo>
                  <a:pt x="7739" y="12426"/>
                  <a:pt x="8482" y="12999"/>
                  <a:pt x="9364" y="13015"/>
                </a:cubicBezTo>
                <a:cubicBezTo>
                  <a:pt x="8674" y="13547"/>
                  <a:pt x="7806" y="13863"/>
                  <a:pt x="6862" y="13863"/>
                </a:cubicBezTo>
                <a:cubicBezTo>
                  <a:pt x="6699" y="13863"/>
                  <a:pt x="6539" y="13855"/>
                  <a:pt x="6382" y="13837"/>
                </a:cubicBezTo>
                <a:cubicBezTo>
                  <a:pt x="7273" y="14398"/>
                  <a:pt x="8332" y="14727"/>
                  <a:pt x="9470" y="14727"/>
                </a:cubicBezTo>
                <a:cubicBezTo>
                  <a:pt x="13174" y="14727"/>
                  <a:pt x="15200" y="11706"/>
                  <a:pt x="15200" y="9086"/>
                </a:cubicBezTo>
                <a:cubicBezTo>
                  <a:pt x="15200" y="9000"/>
                  <a:pt x="15199" y="8914"/>
                  <a:pt x="15195" y="8829"/>
                </a:cubicBezTo>
                <a:cubicBezTo>
                  <a:pt x="15588" y="8550"/>
                  <a:pt x="15930" y="8201"/>
                  <a:pt x="16200" y="7804"/>
                </a:cubicBezTo>
                <a:cubicBezTo>
                  <a:pt x="15839" y="7960"/>
                  <a:pt x="15451" y="8067"/>
                  <a:pt x="15043" y="8115"/>
                </a:cubicBezTo>
                <a:cubicBezTo>
                  <a:pt x="15459" y="7870"/>
                  <a:pt x="15778" y="7482"/>
                  <a:pt x="15929" y="7018"/>
                </a:cubicBezTo>
              </a:path>
            </a:pathLst>
          </a:custGeom>
          <a:solidFill>
            <a:schemeClr val="accent5"/>
          </a:solidFill>
          <a:ln w="12700">
            <a:miter lim="400000"/>
          </a:ln>
        </p:spPr>
        <p:txBody>
          <a:bodyPr lIns="28575" tIns="28575" rIns="28575" bIns="28575" anchor="ctr"/>
          <a:lstStyle/>
          <a:p>
            <a:pPr defTabSz="34288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50"/>
          </a:p>
        </p:txBody>
      </p:sp>
      <p:sp>
        <p:nvSpPr>
          <p:cNvPr id="15" name="TextBox 14"/>
          <p:cNvSpPr txBox="1"/>
          <p:nvPr/>
        </p:nvSpPr>
        <p:spPr>
          <a:xfrm>
            <a:off x="5778387" y="5702069"/>
            <a:ext cx="1518365" cy="415627"/>
          </a:xfrm>
          <a:prstGeom prst="rect">
            <a:avLst/>
          </a:prstGeom>
          <a:noFill/>
        </p:spPr>
        <p:txBody>
          <a:bodyPr wrap="none" rtlCol="0" anchor="ctr" anchorCtr="0">
            <a:spAutoFit/>
          </a:bodyPr>
          <a:lstStyle/>
          <a:p>
            <a:pPr algn="ctr"/>
            <a:r>
              <a:rPr lang="en-US" sz="2101" b="1" dirty="0" smtClean="0">
                <a:solidFill>
                  <a:schemeClr val="bg1"/>
                </a:solidFill>
                <a:latin typeface="Lato Black" charset="0"/>
                <a:ea typeface="Lato Black" charset="0"/>
                <a:cs typeface="Lato Black" charset="0"/>
              </a:rPr>
              <a:t>@mhadaily</a:t>
            </a:r>
            <a:endParaRPr lang="en-US" sz="2101" b="1" dirty="0">
              <a:solidFill>
                <a:schemeClr val="bg1"/>
              </a:solidFill>
              <a:latin typeface="Lato Black" charset="0"/>
              <a:ea typeface="Lato Black" charset="0"/>
              <a:cs typeface="Lato Black" charset="0"/>
            </a:endParaRPr>
          </a:p>
        </p:txBody>
      </p:sp>
    </p:spTree>
    <p:extLst>
      <p:ext uri="{BB962C8B-B14F-4D97-AF65-F5344CB8AC3E}">
        <p14:creationId xmlns:p14="http://schemas.microsoft.com/office/powerpoint/2010/main" val="48512612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ppt_x"/>
                                          </p:val>
                                        </p:tav>
                                        <p:tav tm="100000">
                                          <p:val>
                                            <p:strVal val="#ppt_x"/>
                                          </p:val>
                                        </p:tav>
                                      </p:tavLst>
                                    </p:anim>
                                    <p:anim calcmode="lin" valueType="num">
                                      <p:cBhvr additive="base">
                                        <p:cTn id="12" dur="500" fill="hold"/>
                                        <p:tgtEl>
                                          <p:spTgt spid="10"/>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500" fill="hold"/>
                                        <p:tgtEl>
                                          <p:spTgt spid="11"/>
                                        </p:tgtEl>
                                        <p:attrNameLst>
                                          <p:attrName>ppt_x</p:attrName>
                                        </p:attrNameLst>
                                      </p:cBhvr>
                                      <p:tavLst>
                                        <p:tav tm="0">
                                          <p:val>
                                            <p:strVal val="#ppt_x"/>
                                          </p:val>
                                        </p:tav>
                                        <p:tav tm="100000">
                                          <p:val>
                                            <p:strVal val="#ppt_x"/>
                                          </p:val>
                                        </p:tav>
                                      </p:tavLst>
                                    </p:anim>
                                    <p:anim calcmode="lin" valueType="num">
                                      <p:cBhvr additive="base">
                                        <p:cTn id="16" dur="500" fill="hold"/>
                                        <p:tgtEl>
                                          <p:spTgt spid="11"/>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fill="hold"/>
                                        <p:tgtEl>
                                          <p:spTgt spid="12"/>
                                        </p:tgtEl>
                                        <p:attrNameLst>
                                          <p:attrName>ppt_x</p:attrName>
                                        </p:attrNameLst>
                                      </p:cBhvr>
                                      <p:tavLst>
                                        <p:tav tm="0">
                                          <p:val>
                                            <p:strVal val="#ppt_x"/>
                                          </p:val>
                                        </p:tav>
                                        <p:tav tm="100000">
                                          <p:val>
                                            <p:strVal val="#ppt_x"/>
                                          </p:val>
                                        </p:tav>
                                      </p:tavLst>
                                    </p:anim>
                                    <p:anim calcmode="lin" valueType="num">
                                      <p:cBhvr additive="base">
                                        <p:cTn id="20" dur="500" fill="hold"/>
                                        <p:tgtEl>
                                          <p:spTgt spid="12"/>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anim calcmode="lin" valueType="num">
                                      <p:cBhvr additive="base">
                                        <p:cTn id="23" dur="500" fill="hold"/>
                                        <p:tgtEl>
                                          <p:spTgt spid="13"/>
                                        </p:tgtEl>
                                        <p:attrNameLst>
                                          <p:attrName>ppt_x</p:attrName>
                                        </p:attrNameLst>
                                      </p:cBhvr>
                                      <p:tavLst>
                                        <p:tav tm="0">
                                          <p:val>
                                            <p:strVal val="#ppt_x"/>
                                          </p:val>
                                        </p:tav>
                                        <p:tav tm="100000">
                                          <p:val>
                                            <p:strVal val="#ppt_x"/>
                                          </p:val>
                                        </p:tav>
                                      </p:tavLst>
                                    </p:anim>
                                    <p:anim calcmode="lin" valueType="num">
                                      <p:cBhvr additive="base">
                                        <p:cTn id="24" dur="500" fill="hold"/>
                                        <p:tgtEl>
                                          <p:spTgt spid="13"/>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500" fill="hold"/>
                                        <p:tgtEl>
                                          <p:spTgt spid="15"/>
                                        </p:tgtEl>
                                        <p:attrNameLst>
                                          <p:attrName>ppt_x</p:attrName>
                                        </p:attrNameLst>
                                      </p:cBhvr>
                                      <p:tavLst>
                                        <p:tav tm="0">
                                          <p:val>
                                            <p:strVal val="#ppt_x"/>
                                          </p:val>
                                        </p:tav>
                                        <p:tav tm="100000">
                                          <p:val>
                                            <p:strVal val="#ppt_x"/>
                                          </p:val>
                                        </p:tav>
                                      </p:tavLst>
                                    </p:anim>
                                    <p:anim calcmode="lin" valueType="num">
                                      <p:cBhvr additive="base">
                                        <p:cTn id="2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1" grpId="0"/>
      <p:bldP spid="13" grpId="0" animBg="1"/>
      <p:bldP spid="1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TextBox 75"/>
          <p:cNvSpPr txBox="1"/>
          <p:nvPr/>
        </p:nvSpPr>
        <p:spPr>
          <a:xfrm>
            <a:off x="3927178" y="4948113"/>
            <a:ext cx="2013693" cy="286360"/>
          </a:xfrm>
          <a:prstGeom prst="rect">
            <a:avLst/>
          </a:prstGeom>
          <a:noFill/>
        </p:spPr>
        <p:txBody>
          <a:bodyPr wrap="none" rtlCol="0" anchor="ctr" anchorCtr="0">
            <a:spAutoFit/>
          </a:bodyPr>
          <a:lstStyle/>
          <a:p>
            <a:pPr algn="ctr"/>
            <a:r>
              <a:rPr lang="en-US" sz="1261" b="1" dirty="0" smtClean="0">
                <a:solidFill>
                  <a:schemeClr val="tx2"/>
                </a:solidFill>
                <a:latin typeface="Lato Black" charset="0"/>
                <a:ea typeface="Lato Black" charset="0"/>
                <a:cs typeface="Lato Black" charset="0"/>
              </a:rPr>
              <a:t>STATE MANAGERMENT</a:t>
            </a:r>
            <a:endParaRPr lang="en-US" sz="1261" b="1" dirty="0">
              <a:solidFill>
                <a:schemeClr val="tx2"/>
              </a:solidFill>
              <a:latin typeface="Lato Black" charset="0"/>
              <a:ea typeface="Lato Black" charset="0"/>
              <a:cs typeface="Lato Black" charset="0"/>
            </a:endParaRPr>
          </a:p>
        </p:txBody>
      </p:sp>
      <p:sp>
        <p:nvSpPr>
          <p:cNvPr id="78" name="TextBox 77"/>
          <p:cNvSpPr txBox="1"/>
          <p:nvPr/>
        </p:nvSpPr>
        <p:spPr>
          <a:xfrm>
            <a:off x="6424520" y="4933317"/>
            <a:ext cx="1758816" cy="286360"/>
          </a:xfrm>
          <a:prstGeom prst="rect">
            <a:avLst/>
          </a:prstGeom>
          <a:noFill/>
        </p:spPr>
        <p:txBody>
          <a:bodyPr wrap="none" rtlCol="0" anchor="ctr" anchorCtr="0">
            <a:spAutoFit/>
          </a:bodyPr>
          <a:lstStyle/>
          <a:p>
            <a:pPr algn="ctr"/>
            <a:r>
              <a:rPr lang="en-US" sz="1261" b="1" dirty="0" smtClean="0">
                <a:solidFill>
                  <a:schemeClr val="tx2"/>
                </a:solidFill>
                <a:latin typeface="Lato Black" charset="0"/>
                <a:ea typeface="Lato Black" charset="0"/>
                <a:cs typeface="Lato Black" charset="0"/>
              </a:rPr>
              <a:t>UNIT &amp; E2E TESTING</a:t>
            </a:r>
            <a:endParaRPr lang="en-US" sz="1261" b="1" dirty="0">
              <a:solidFill>
                <a:schemeClr val="tx2"/>
              </a:solidFill>
              <a:latin typeface="Lato Black" charset="0"/>
              <a:ea typeface="Lato Black" charset="0"/>
              <a:cs typeface="Lato Black" charset="0"/>
            </a:endParaRPr>
          </a:p>
        </p:txBody>
      </p:sp>
      <p:sp>
        <p:nvSpPr>
          <p:cNvPr id="80" name="TextBox 79"/>
          <p:cNvSpPr txBox="1"/>
          <p:nvPr/>
        </p:nvSpPr>
        <p:spPr>
          <a:xfrm>
            <a:off x="1782044" y="4739290"/>
            <a:ext cx="1503938" cy="674415"/>
          </a:xfrm>
          <a:prstGeom prst="rect">
            <a:avLst/>
          </a:prstGeom>
          <a:noFill/>
        </p:spPr>
        <p:txBody>
          <a:bodyPr wrap="none" rtlCol="0" anchor="ctr" anchorCtr="0">
            <a:spAutoFit/>
          </a:bodyPr>
          <a:lstStyle/>
          <a:p>
            <a:pPr algn="ctr"/>
            <a:endParaRPr lang="en-US" sz="1261" b="1" dirty="0" smtClean="0">
              <a:solidFill>
                <a:schemeClr val="tx2"/>
              </a:solidFill>
              <a:latin typeface="Lato Black" charset="0"/>
              <a:ea typeface="Lato Black" charset="0"/>
              <a:cs typeface="Lato Black" charset="0"/>
            </a:endParaRPr>
          </a:p>
          <a:p>
            <a:pPr algn="ctr"/>
            <a:r>
              <a:rPr lang="en-US" sz="1261" b="1" dirty="0" smtClean="0">
                <a:solidFill>
                  <a:schemeClr val="tx2"/>
                </a:solidFill>
                <a:latin typeface="Lato Black" charset="0"/>
                <a:ea typeface="Lato Black" charset="0"/>
                <a:cs typeface="Lato Black" charset="0"/>
              </a:rPr>
              <a:t>IDEAs </a:t>
            </a:r>
            <a:r>
              <a:rPr lang="en-US" sz="1261" b="1" dirty="0">
                <a:solidFill>
                  <a:schemeClr val="tx2"/>
                </a:solidFill>
                <a:latin typeface="Lato Black" charset="0"/>
                <a:ea typeface="Lato Black" charset="0"/>
                <a:cs typeface="Lato Black" charset="0"/>
              </a:rPr>
              <a:t>&amp; </a:t>
            </a:r>
            <a:r>
              <a:rPr lang="en-US" sz="1261" b="1" dirty="0" smtClean="0">
                <a:solidFill>
                  <a:schemeClr val="tx2"/>
                </a:solidFill>
                <a:latin typeface="Lato Black" charset="0"/>
                <a:ea typeface="Lato Black" charset="0"/>
                <a:cs typeface="Lato Black" charset="0"/>
              </a:rPr>
              <a:t>EDITORs</a:t>
            </a:r>
          </a:p>
          <a:p>
            <a:pPr algn="ctr"/>
            <a:r>
              <a:rPr lang="en-US" sz="1261" b="1" dirty="0">
                <a:solidFill>
                  <a:schemeClr val="tx2"/>
                </a:solidFill>
                <a:latin typeface="Lato Black" charset="0"/>
                <a:ea typeface="Lato Black" charset="0"/>
                <a:cs typeface="Lato Black" charset="0"/>
              </a:rPr>
              <a:t>DEV </a:t>
            </a:r>
            <a:r>
              <a:rPr lang="en-US" sz="1261" b="1" dirty="0" smtClean="0">
                <a:solidFill>
                  <a:schemeClr val="tx2"/>
                </a:solidFill>
                <a:latin typeface="Lato Black" charset="0"/>
                <a:ea typeface="Lato Black" charset="0"/>
                <a:cs typeface="Lato Black" charset="0"/>
              </a:rPr>
              <a:t>TOOLS</a:t>
            </a:r>
            <a:endParaRPr lang="en-US" sz="1261" b="1" dirty="0">
              <a:solidFill>
                <a:schemeClr val="tx2"/>
              </a:solidFill>
              <a:latin typeface="Lato Black" charset="0"/>
              <a:ea typeface="Lato Black" charset="0"/>
              <a:cs typeface="Lato Black" charset="0"/>
            </a:endParaRPr>
          </a:p>
        </p:txBody>
      </p:sp>
      <p:sp>
        <p:nvSpPr>
          <p:cNvPr id="82" name="Shape 2547"/>
          <p:cNvSpPr/>
          <p:nvPr/>
        </p:nvSpPr>
        <p:spPr>
          <a:xfrm>
            <a:off x="4772712" y="4252992"/>
            <a:ext cx="304885" cy="304885"/>
          </a:xfrm>
          <a:custGeom>
            <a:avLst/>
            <a:gdLst/>
            <a:ahLst/>
            <a:cxnLst>
              <a:cxn ang="0">
                <a:pos x="wd2" y="hd2"/>
              </a:cxn>
              <a:cxn ang="5400000">
                <a:pos x="wd2" y="hd2"/>
              </a:cxn>
              <a:cxn ang="10800000">
                <a:pos x="wd2" y="hd2"/>
              </a:cxn>
              <a:cxn ang="16200000">
                <a:pos x="wd2" y="hd2"/>
              </a:cxn>
            </a:cxnLst>
            <a:rect l="0" t="0" r="r" b="b"/>
            <a:pathLst>
              <a:path w="21600" h="21600" extrusionOk="0">
                <a:moveTo>
                  <a:pt x="18073" y="17379"/>
                </a:moveTo>
                <a:lnTo>
                  <a:pt x="15643" y="14949"/>
                </a:lnTo>
                <a:cubicBezTo>
                  <a:pt x="16600" y="13832"/>
                  <a:pt x="17182" y="12386"/>
                  <a:pt x="17182" y="10800"/>
                </a:cubicBezTo>
                <a:cubicBezTo>
                  <a:pt x="17182" y="9214"/>
                  <a:pt x="16600" y="7767"/>
                  <a:pt x="15643" y="6651"/>
                </a:cubicBezTo>
                <a:lnTo>
                  <a:pt x="18073" y="4221"/>
                </a:lnTo>
                <a:cubicBezTo>
                  <a:pt x="19649" y="5963"/>
                  <a:pt x="20618" y="8266"/>
                  <a:pt x="20618" y="10800"/>
                </a:cubicBezTo>
                <a:cubicBezTo>
                  <a:pt x="20618" y="13335"/>
                  <a:pt x="19649" y="15637"/>
                  <a:pt x="18073" y="17379"/>
                </a:cubicBezTo>
                <a:moveTo>
                  <a:pt x="10800" y="20619"/>
                </a:moveTo>
                <a:cubicBezTo>
                  <a:pt x="8265" y="20619"/>
                  <a:pt x="5963" y="19650"/>
                  <a:pt x="4221" y="18073"/>
                </a:cubicBezTo>
                <a:lnTo>
                  <a:pt x="6651" y="15643"/>
                </a:lnTo>
                <a:cubicBezTo>
                  <a:pt x="7767" y="16600"/>
                  <a:pt x="9214" y="17182"/>
                  <a:pt x="10800" y="17182"/>
                </a:cubicBezTo>
                <a:cubicBezTo>
                  <a:pt x="12386" y="17182"/>
                  <a:pt x="13833" y="16600"/>
                  <a:pt x="14949" y="15643"/>
                </a:cubicBezTo>
                <a:lnTo>
                  <a:pt x="17379" y="18073"/>
                </a:lnTo>
                <a:cubicBezTo>
                  <a:pt x="15637" y="19650"/>
                  <a:pt x="13334" y="20619"/>
                  <a:pt x="10800" y="20619"/>
                </a:cubicBezTo>
                <a:moveTo>
                  <a:pt x="982" y="10800"/>
                </a:moveTo>
                <a:cubicBezTo>
                  <a:pt x="982" y="8266"/>
                  <a:pt x="1950" y="5963"/>
                  <a:pt x="3527" y="4221"/>
                </a:cubicBezTo>
                <a:lnTo>
                  <a:pt x="5957" y="6651"/>
                </a:lnTo>
                <a:cubicBezTo>
                  <a:pt x="4999" y="7767"/>
                  <a:pt x="4418" y="9214"/>
                  <a:pt x="4418" y="10800"/>
                </a:cubicBezTo>
                <a:cubicBezTo>
                  <a:pt x="4418" y="12386"/>
                  <a:pt x="4999" y="13832"/>
                  <a:pt x="5957" y="14949"/>
                </a:cubicBezTo>
                <a:lnTo>
                  <a:pt x="3527" y="17379"/>
                </a:lnTo>
                <a:cubicBezTo>
                  <a:pt x="1950" y="15637"/>
                  <a:pt x="982" y="13335"/>
                  <a:pt x="982" y="10800"/>
                </a:cubicBezTo>
                <a:moveTo>
                  <a:pt x="16200" y="10800"/>
                </a:moveTo>
                <a:cubicBezTo>
                  <a:pt x="16200" y="13782"/>
                  <a:pt x="13782" y="16200"/>
                  <a:pt x="10800" y="16200"/>
                </a:cubicBezTo>
                <a:cubicBezTo>
                  <a:pt x="7817" y="16200"/>
                  <a:pt x="5400" y="13782"/>
                  <a:pt x="5400" y="10800"/>
                </a:cubicBezTo>
                <a:cubicBezTo>
                  <a:pt x="5400" y="7817"/>
                  <a:pt x="7817" y="5400"/>
                  <a:pt x="10800" y="5400"/>
                </a:cubicBezTo>
                <a:cubicBezTo>
                  <a:pt x="13782" y="5400"/>
                  <a:pt x="16200" y="7817"/>
                  <a:pt x="16200" y="10800"/>
                </a:cubicBezTo>
                <a:moveTo>
                  <a:pt x="10800" y="982"/>
                </a:moveTo>
                <a:cubicBezTo>
                  <a:pt x="13334" y="982"/>
                  <a:pt x="15637" y="1950"/>
                  <a:pt x="17379" y="3527"/>
                </a:cubicBezTo>
                <a:lnTo>
                  <a:pt x="14949" y="5957"/>
                </a:lnTo>
                <a:cubicBezTo>
                  <a:pt x="13832" y="4999"/>
                  <a:pt x="12386" y="4418"/>
                  <a:pt x="10800" y="4418"/>
                </a:cubicBezTo>
                <a:cubicBezTo>
                  <a:pt x="9214" y="4418"/>
                  <a:pt x="7767" y="4999"/>
                  <a:pt x="6651" y="5957"/>
                </a:cubicBezTo>
                <a:lnTo>
                  <a:pt x="4221" y="3527"/>
                </a:lnTo>
                <a:cubicBezTo>
                  <a:pt x="5963" y="1950"/>
                  <a:pt x="8265" y="982"/>
                  <a:pt x="10800" y="982"/>
                </a:cubicBezTo>
                <a:moveTo>
                  <a:pt x="10800" y="0"/>
                </a:moveTo>
                <a:cubicBezTo>
                  <a:pt x="4835" y="0"/>
                  <a:pt x="0" y="4835"/>
                  <a:pt x="0" y="10800"/>
                </a:cubicBezTo>
                <a:cubicBezTo>
                  <a:pt x="0" y="16764"/>
                  <a:pt x="4835" y="21600"/>
                  <a:pt x="10800" y="21600"/>
                </a:cubicBezTo>
                <a:cubicBezTo>
                  <a:pt x="16764" y="21600"/>
                  <a:pt x="21600" y="16764"/>
                  <a:pt x="21600" y="10800"/>
                </a:cubicBezTo>
                <a:cubicBezTo>
                  <a:pt x="21600" y="4835"/>
                  <a:pt x="16764" y="0"/>
                  <a:pt x="10800" y="0"/>
                </a:cubicBezTo>
              </a:path>
            </a:pathLst>
          </a:custGeom>
          <a:solidFill>
            <a:schemeClr val="accent3"/>
          </a:solidFill>
          <a:ln w="12700">
            <a:miter lim="400000"/>
          </a:ln>
        </p:spPr>
        <p:txBody>
          <a:bodyPr lIns="17145" tIns="17145" rIns="17145" bIns="17145" anchor="ctr"/>
          <a:lstStyle/>
          <a:p>
            <a:pPr defTabSz="20573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350">
              <a:solidFill>
                <a:schemeClr val="tx2"/>
              </a:solidFill>
            </a:endParaRPr>
          </a:p>
        </p:txBody>
      </p:sp>
      <p:sp>
        <p:nvSpPr>
          <p:cNvPr id="86" name="TextBox 85"/>
          <p:cNvSpPr txBox="1"/>
          <p:nvPr/>
        </p:nvSpPr>
        <p:spPr>
          <a:xfrm>
            <a:off x="9102590" y="4933317"/>
            <a:ext cx="1051891" cy="286360"/>
          </a:xfrm>
          <a:prstGeom prst="rect">
            <a:avLst/>
          </a:prstGeom>
          <a:noFill/>
        </p:spPr>
        <p:txBody>
          <a:bodyPr wrap="none" rtlCol="0" anchor="ctr" anchorCtr="0">
            <a:spAutoFit/>
          </a:bodyPr>
          <a:lstStyle/>
          <a:p>
            <a:pPr algn="ctr"/>
            <a:r>
              <a:rPr lang="en-US" sz="1261" b="1" dirty="0" smtClean="0">
                <a:solidFill>
                  <a:schemeClr val="tx2"/>
                </a:solidFill>
                <a:latin typeface="Lato Black" charset="0"/>
                <a:ea typeface="Lato Black" charset="0"/>
                <a:cs typeface="Lato Black" charset="0"/>
              </a:rPr>
              <a:t>PWA &amp; SSR</a:t>
            </a:r>
            <a:endParaRPr lang="en-US" sz="1261" b="1" dirty="0">
              <a:solidFill>
                <a:schemeClr val="tx2"/>
              </a:solidFill>
              <a:latin typeface="Lato Black" charset="0"/>
              <a:ea typeface="Lato Black" charset="0"/>
              <a:cs typeface="Lato Black" charset="0"/>
            </a:endParaRPr>
          </a:p>
        </p:txBody>
      </p:sp>
      <p:sp>
        <p:nvSpPr>
          <p:cNvPr id="2" name="Oval 1"/>
          <p:cNvSpPr/>
          <p:nvPr/>
        </p:nvSpPr>
        <p:spPr>
          <a:xfrm>
            <a:off x="4590553" y="4071818"/>
            <a:ext cx="667234" cy="667234"/>
          </a:xfrm>
          <a:prstGeom prst="ellipse">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64" dirty="0">
              <a:latin typeface="Lato Light" charset="0"/>
            </a:endParaRPr>
          </a:p>
        </p:txBody>
      </p:sp>
      <p:sp>
        <p:nvSpPr>
          <p:cNvPr id="27" name="Oval 26"/>
          <p:cNvSpPr/>
          <p:nvPr/>
        </p:nvSpPr>
        <p:spPr>
          <a:xfrm>
            <a:off x="6919147" y="4071818"/>
            <a:ext cx="667234" cy="667234"/>
          </a:xfrm>
          <a:prstGeom prst="ellipse">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64" dirty="0">
              <a:latin typeface="Lato Light" charset="0"/>
            </a:endParaRPr>
          </a:p>
        </p:txBody>
      </p:sp>
      <p:sp>
        <p:nvSpPr>
          <p:cNvPr id="28" name="Oval 27"/>
          <p:cNvSpPr/>
          <p:nvPr/>
        </p:nvSpPr>
        <p:spPr>
          <a:xfrm>
            <a:off x="9337825" y="4071818"/>
            <a:ext cx="667234" cy="667234"/>
          </a:xfrm>
          <a:prstGeom prst="ellipse">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64" dirty="0">
              <a:latin typeface="Lato Light" charset="0"/>
            </a:endParaRPr>
          </a:p>
        </p:txBody>
      </p:sp>
      <p:sp>
        <p:nvSpPr>
          <p:cNvPr id="29" name="Oval 28"/>
          <p:cNvSpPr/>
          <p:nvPr/>
        </p:nvSpPr>
        <p:spPr>
          <a:xfrm>
            <a:off x="2198544" y="4071818"/>
            <a:ext cx="667234" cy="667234"/>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64" dirty="0">
              <a:latin typeface="Lato Light" charset="0"/>
            </a:endParaRPr>
          </a:p>
        </p:txBody>
      </p:sp>
      <p:sp>
        <p:nvSpPr>
          <p:cNvPr id="30" name="TextBox 29"/>
          <p:cNvSpPr txBox="1"/>
          <p:nvPr/>
        </p:nvSpPr>
        <p:spPr>
          <a:xfrm>
            <a:off x="4172433" y="3048791"/>
            <a:ext cx="1523174" cy="286360"/>
          </a:xfrm>
          <a:prstGeom prst="rect">
            <a:avLst/>
          </a:prstGeom>
          <a:noFill/>
        </p:spPr>
        <p:txBody>
          <a:bodyPr wrap="none" rtlCol="0" anchor="ctr" anchorCtr="0">
            <a:spAutoFit/>
          </a:bodyPr>
          <a:lstStyle/>
          <a:p>
            <a:pPr algn="ctr"/>
            <a:r>
              <a:rPr lang="en-US" sz="1261" b="1" dirty="0" smtClean="0">
                <a:solidFill>
                  <a:schemeClr val="tx2"/>
                </a:solidFill>
                <a:latin typeface="Lato Black" charset="0"/>
                <a:ea typeface="Lato Black" charset="0"/>
                <a:cs typeface="Lato Black" charset="0"/>
              </a:rPr>
              <a:t>FUNDAMENTALS</a:t>
            </a:r>
            <a:endParaRPr lang="en-US" sz="1261" b="1" dirty="0">
              <a:solidFill>
                <a:schemeClr val="tx2"/>
              </a:solidFill>
              <a:latin typeface="Lato Black" charset="0"/>
              <a:ea typeface="Lato Black" charset="0"/>
              <a:cs typeface="Lato Black" charset="0"/>
            </a:endParaRPr>
          </a:p>
        </p:txBody>
      </p:sp>
      <p:sp>
        <p:nvSpPr>
          <p:cNvPr id="32" name="TextBox 31"/>
          <p:cNvSpPr txBox="1"/>
          <p:nvPr/>
        </p:nvSpPr>
        <p:spPr>
          <a:xfrm>
            <a:off x="6208918" y="3033995"/>
            <a:ext cx="2190023" cy="286360"/>
          </a:xfrm>
          <a:prstGeom prst="rect">
            <a:avLst/>
          </a:prstGeom>
          <a:noFill/>
        </p:spPr>
        <p:txBody>
          <a:bodyPr wrap="none" rtlCol="0" anchor="ctr" anchorCtr="0">
            <a:spAutoFit/>
          </a:bodyPr>
          <a:lstStyle/>
          <a:p>
            <a:pPr algn="ctr"/>
            <a:r>
              <a:rPr lang="en-US" sz="1261" b="1" dirty="0">
                <a:solidFill>
                  <a:schemeClr val="tx2"/>
                </a:solidFill>
                <a:latin typeface="Lato Black" charset="0"/>
                <a:ea typeface="Lato Black" charset="0"/>
                <a:cs typeface="Lato Black" charset="0"/>
              </a:rPr>
              <a:t>COMPONENTS &amp; ROUTER</a:t>
            </a:r>
          </a:p>
        </p:txBody>
      </p:sp>
      <p:sp>
        <p:nvSpPr>
          <p:cNvPr id="34" name="TextBox 33"/>
          <p:cNvSpPr txBox="1"/>
          <p:nvPr/>
        </p:nvSpPr>
        <p:spPr>
          <a:xfrm>
            <a:off x="1903871" y="3033995"/>
            <a:ext cx="1260281" cy="286360"/>
          </a:xfrm>
          <a:prstGeom prst="rect">
            <a:avLst/>
          </a:prstGeom>
          <a:noFill/>
        </p:spPr>
        <p:txBody>
          <a:bodyPr wrap="none" rtlCol="0" anchor="ctr" anchorCtr="0">
            <a:spAutoFit/>
          </a:bodyPr>
          <a:lstStyle/>
          <a:p>
            <a:pPr algn="ctr"/>
            <a:r>
              <a:rPr lang="en-US" sz="1261" b="1" dirty="0" smtClean="0">
                <a:solidFill>
                  <a:schemeClr val="tx2"/>
                </a:solidFill>
                <a:latin typeface="Lato Black" charset="0"/>
                <a:ea typeface="Lato Black" charset="0"/>
                <a:cs typeface="Lato Black" charset="0"/>
              </a:rPr>
              <a:t>VUE HISTORY</a:t>
            </a:r>
            <a:endParaRPr lang="en-US" sz="1261" b="1" dirty="0">
              <a:solidFill>
                <a:schemeClr val="tx2"/>
              </a:solidFill>
              <a:latin typeface="Lato Black" charset="0"/>
              <a:ea typeface="Lato Black" charset="0"/>
              <a:cs typeface="Lato Black" charset="0"/>
            </a:endParaRPr>
          </a:p>
        </p:txBody>
      </p:sp>
      <p:sp>
        <p:nvSpPr>
          <p:cNvPr id="35" name="Shape 2525"/>
          <p:cNvSpPr/>
          <p:nvPr/>
        </p:nvSpPr>
        <p:spPr>
          <a:xfrm>
            <a:off x="2379842" y="2339721"/>
            <a:ext cx="304885" cy="304885"/>
          </a:xfrm>
          <a:custGeom>
            <a:avLst/>
            <a:gdLst/>
            <a:ahLst/>
            <a:cxnLst>
              <a:cxn ang="0">
                <a:pos x="wd2" y="hd2"/>
              </a:cxn>
              <a:cxn ang="5400000">
                <a:pos x="wd2" y="hd2"/>
              </a:cxn>
              <a:cxn ang="10800000">
                <a:pos x="wd2" y="hd2"/>
              </a:cxn>
              <a:cxn ang="16200000">
                <a:pos x="wd2" y="hd2"/>
              </a:cxn>
            </a:cxnLst>
            <a:rect l="0" t="0" r="r" b="b"/>
            <a:pathLst>
              <a:path w="21600" h="21600" extrusionOk="0">
                <a:moveTo>
                  <a:pt x="11291" y="17673"/>
                </a:moveTo>
                <a:cubicBezTo>
                  <a:pt x="11562" y="17673"/>
                  <a:pt x="11782" y="17453"/>
                  <a:pt x="11782" y="17182"/>
                </a:cubicBezTo>
                <a:cubicBezTo>
                  <a:pt x="11782" y="16911"/>
                  <a:pt x="11562" y="16691"/>
                  <a:pt x="11291" y="16691"/>
                </a:cubicBezTo>
                <a:cubicBezTo>
                  <a:pt x="11020" y="16691"/>
                  <a:pt x="10800" y="16911"/>
                  <a:pt x="10800" y="17182"/>
                </a:cubicBezTo>
                <a:cubicBezTo>
                  <a:pt x="10800" y="17453"/>
                  <a:pt x="11020" y="17673"/>
                  <a:pt x="11291" y="17673"/>
                </a:cubicBezTo>
                <a:moveTo>
                  <a:pt x="17673" y="18655"/>
                </a:moveTo>
                <a:lnTo>
                  <a:pt x="13745" y="18655"/>
                </a:lnTo>
                <a:lnTo>
                  <a:pt x="13745" y="12273"/>
                </a:lnTo>
                <a:cubicBezTo>
                  <a:pt x="13745" y="12002"/>
                  <a:pt x="13525" y="11782"/>
                  <a:pt x="13255" y="11782"/>
                </a:cubicBezTo>
                <a:lnTo>
                  <a:pt x="8345" y="11782"/>
                </a:lnTo>
                <a:cubicBezTo>
                  <a:pt x="8075" y="11782"/>
                  <a:pt x="7855" y="12002"/>
                  <a:pt x="7855" y="12273"/>
                </a:cubicBezTo>
                <a:lnTo>
                  <a:pt x="7855" y="18655"/>
                </a:lnTo>
                <a:lnTo>
                  <a:pt x="3927" y="18655"/>
                </a:lnTo>
                <a:lnTo>
                  <a:pt x="3927" y="8058"/>
                </a:lnTo>
                <a:lnTo>
                  <a:pt x="10800" y="1185"/>
                </a:lnTo>
                <a:lnTo>
                  <a:pt x="17673" y="8058"/>
                </a:lnTo>
                <a:cubicBezTo>
                  <a:pt x="17673" y="8058"/>
                  <a:pt x="17673" y="18655"/>
                  <a:pt x="17673" y="18655"/>
                </a:cubicBezTo>
                <a:close/>
                <a:moveTo>
                  <a:pt x="17673" y="20618"/>
                </a:moveTo>
                <a:lnTo>
                  <a:pt x="13745" y="20618"/>
                </a:lnTo>
                <a:lnTo>
                  <a:pt x="13745" y="19636"/>
                </a:lnTo>
                <a:lnTo>
                  <a:pt x="17673" y="19636"/>
                </a:lnTo>
                <a:cubicBezTo>
                  <a:pt x="17673" y="19636"/>
                  <a:pt x="17673" y="20618"/>
                  <a:pt x="17673" y="20618"/>
                </a:cubicBezTo>
                <a:close/>
                <a:moveTo>
                  <a:pt x="12764" y="20618"/>
                </a:moveTo>
                <a:lnTo>
                  <a:pt x="8836" y="20618"/>
                </a:lnTo>
                <a:lnTo>
                  <a:pt x="8836" y="12764"/>
                </a:lnTo>
                <a:lnTo>
                  <a:pt x="12764" y="12764"/>
                </a:lnTo>
                <a:cubicBezTo>
                  <a:pt x="12764" y="12764"/>
                  <a:pt x="12764" y="20618"/>
                  <a:pt x="12764" y="20618"/>
                </a:cubicBezTo>
                <a:close/>
                <a:moveTo>
                  <a:pt x="7855" y="20618"/>
                </a:moveTo>
                <a:lnTo>
                  <a:pt x="3927" y="20618"/>
                </a:lnTo>
                <a:lnTo>
                  <a:pt x="3927" y="19636"/>
                </a:lnTo>
                <a:lnTo>
                  <a:pt x="7855" y="19636"/>
                </a:lnTo>
                <a:cubicBezTo>
                  <a:pt x="7855" y="19636"/>
                  <a:pt x="7855" y="20618"/>
                  <a:pt x="7855" y="20618"/>
                </a:cubicBezTo>
                <a:close/>
                <a:moveTo>
                  <a:pt x="14727" y="1964"/>
                </a:moveTo>
                <a:lnTo>
                  <a:pt x="16691" y="1964"/>
                </a:lnTo>
                <a:lnTo>
                  <a:pt x="16691" y="5688"/>
                </a:lnTo>
                <a:lnTo>
                  <a:pt x="14727" y="3724"/>
                </a:lnTo>
                <a:cubicBezTo>
                  <a:pt x="14727" y="3724"/>
                  <a:pt x="14727" y="1964"/>
                  <a:pt x="14727" y="1964"/>
                </a:cubicBezTo>
                <a:close/>
                <a:moveTo>
                  <a:pt x="21456" y="10453"/>
                </a:moveTo>
                <a:lnTo>
                  <a:pt x="17673" y="6670"/>
                </a:lnTo>
                <a:lnTo>
                  <a:pt x="17673" y="1473"/>
                </a:lnTo>
                <a:cubicBezTo>
                  <a:pt x="17673" y="1202"/>
                  <a:pt x="17453" y="982"/>
                  <a:pt x="17182" y="982"/>
                </a:cubicBezTo>
                <a:lnTo>
                  <a:pt x="14236" y="982"/>
                </a:lnTo>
                <a:cubicBezTo>
                  <a:pt x="13966" y="982"/>
                  <a:pt x="13745" y="1202"/>
                  <a:pt x="13745" y="1473"/>
                </a:cubicBezTo>
                <a:lnTo>
                  <a:pt x="13745" y="2742"/>
                </a:lnTo>
                <a:lnTo>
                  <a:pt x="11147" y="144"/>
                </a:lnTo>
                <a:cubicBezTo>
                  <a:pt x="11058" y="55"/>
                  <a:pt x="10935" y="0"/>
                  <a:pt x="10800" y="0"/>
                </a:cubicBezTo>
                <a:cubicBezTo>
                  <a:pt x="10665" y="0"/>
                  <a:pt x="10542" y="55"/>
                  <a:pt x="10453" y="144"/>
                </a:cubicBezTo>
                <a:lnTo>
                  <a:pt x="144" y="10453"/>
                </a:lnTo>
                <a:cubicBezTo>
                  <a:pt x="55" y="10542"/>
                  <a:pt x="0" y="10665"/>
                  <a:pt x="0" y="10800"/>
                </a:cubicBezTo>
                <a:cubicBezTo>
                  <a:pt x="0" y="11072"/>
                  <a:pt x="220" y="11291"/>
                  <a:pt x="491" y="11291"/>
                </a:cubicBezTo>
                <a:cubicBezTo>
                  <a:pt x="626" y="11291"/>
                  <a:pt x="749" y="11236"/>
                  <a:pt x="838" y="11147"/>
                </a:cubicBezTo>
                <a:lnTo>
                  <a:pt x="2945" y="9040"/>
                </a:lnTo>
                <a:lnTo>
                  <a:pt x="2945" y="21109"/>
                </a:lnTo>
                <a:cubicBezTo>
                  <a:pt x="2945" y="21381"/>
                  <a:pt x="3166" y="21600"/>
                  <a:pt x="3436" y="21600"/>
                </a:cubicBezTo>
                <a:lnTo>
                  <a:pt x="18164" y="21600"/>
                </a:lnTo>
                <a:cubicBezTo>
                  <a:pt x="18434" y="21600"/>
                  <a:pt x="18655" y="21381"/>
                  <a:pt x="18655" y="21109"/>
                </a:cubicBezTo>
                <a:lnTo>
                  <a:pt x="18655" y="9040"/>
                </a:lnTo>
                <a:lnTo>
                  <a:pt x="20762" y="11147"/>
                </a:lnTo>
                <a:cubicBezTo>
                  <a:pt x="20851" y="11236"/>
                  <a:pt x="20974" y="11291"/>
                  <a:pt x="21109" y="11291"/>
                </a:cubicBezTo>
                <a:cubicBezTo>
                  <a:pt x="21380" y="11291"/>
                  <a:pt x="21600" y="11072"/>
                  <a:pt x="21600" y="10800"/>
                </a:cubicBezTo>
                <a:cubicBezTo>
                  <a:pt x="21600" y="10665"/>
                  <a:pt x="21545" y="10542"/>
                  <a:pt x="21456" y="10453"/>
                </a:cubicBezTo>
              </a:path>
            </a:pathLst>
          </a:custGeom>
          <a:solidFill>
            <a:schemeClr val="accent1"/>
          </a:solidFill>
          <a:ln w="12700">
            <a:miter lim="400000"/>
          </a:ln>
        </p:spPr>
        <p:txBody>
          <a:bodyPr lIns="17145" tIns="17145" rIns="17145" bIns="17145" anchor="ctr"/>
          <a:lstStyle/>
          <a:p>
            <a:pPr defTabSz="20573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350">
              <a:solidFill>
                <a:schemeClr val="tx2"/>
              </a:solidFill>
            </a:endParaRPr>
          </a:p>
        </p:txBody>
      </p:sp>
      <p:sp>
        <p:nvSpPr>
          <p:cNvPr id="40" name="TextBox 39"/>
          <p:cNvSpPr txBox="1"/>
          <p:nvPr/>
        </p:nvSpPr>
        <p:spPr>
          <a:xfrm>
            <a:off x="9232435" y="3033995"/>
            <a:ext cx="792205" cy="286360"/>
          </a:xfrm>
          <a:prstGeom prst="rect">
            <a:avLst/>
          </a:prstGeom>
          <a:noFill/>
        </p:spPr>
        <p:txBody>
          <a:bodyPr wrap="none" rtlCol="0" anchor="ctr" anchorCtr="0">
            <a:spAutoFit/>
          </a:bodyPr>
          <a:lstStyle/>
          <a:p>
            <a:pPr algn="ctr"/>
            <a:r>
              <a:rPr lang="en-US" sz="1261" b="1" dirty="0" smtClean="0">
                <a:solidFill>
                  <a:schemeClr val="tx2"/>
                </a:solidFill>
                <a:latin typeface="Lato Black" charset="0"/>
                <a:ea typeface="Lato Black" charset="0"/>
                <a:cs typeface="Lato Black" charset="0"/>
              </a:rPr>
              <a:t>VUE CLI</a:t>
            </a:r>
            <a:endParaRPr lang="en-US" sz="1261" b="1" dirty="0">
              <a:solidFill>
                <a:schemeClr val="tx2"/>
              </a:solidFill>
              <a:latin typeface="Lato Black" charset="0"/>
              <a:ea typeface="Lato Black" charset="0"/>
              <a:cs typeface="Lato Black" charset="0"/>
            </a:endParaRPr>
          </a:p>
        </p:txBody>
      </p:sp>
      <p:sp>
        <p:nvSpPr>
          <p:cNvPr id="41" name="Oval 40"/>
          <p:cNvSpPr/>
          <p:nvPr/>
        </p:nvSpPr>
        <p:spPr>
          <a:xfrm>
            <a:off x="4590553" y="2172496"/>
            <a:ext cx="667234" cy="667234"/>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64" dirty="0">
              <a:latin typeface="Lato Light" charset="0"/>
            </a:endParaRPr>
          </a:p>
        </p:txBody>
      </p:sp>
      <p:sp>
        <p:nvSpPr>
          <p:cNvPr id="42" name="Oval 41"/>
          <p:cNvSpPr/>
          <p:nvPr/>
        </p:nvSpPr>
        <p:spPr>
          <a:xfrm>
            <a:off x="6919147" y="2172496"/>
            <a:ext cx="667234" cy="667234"/>
          </a:xfrm>
          <a:prstGeom prst="ellipse">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64" dirty="0">
              <a:latin typeface="Lato Light" charset="0"/>
            </a:endParaRPr>
          </a:p>
        </p:txBody>
      </p:sp>
      <p:sp>
        <p:nvSpPr>
          <p:cNvPr id="43" name="Oval 42"/>
          <p:cNvSpPr/>
          <p:nvPr/>
        </p:nvSpPr>
        <p:spPr>
          <a:xfrm>
            <a:off x="9337825" y="2172496"/>
            <a:ext cx="667234" cy="667234"/>
          </a:xfrm>
          <a:prstGeom prst="ellipse">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64" dirty="0">
              <a:latin typeface="Lato Light" charset="0"/>
            </a:endParaRPr>
          </a:p>
        </p:txBody>
      </p:sp>
      <p:sp>
        <p:nvSpPr>
          <p:cNvPr id="44" name="Oval 43"/>
          <p:cNvSpPr/>
          <p:nvPr/>
        </p:nvSpPr>
        <p:spPr>
          <a:xfrm>
            <a:off x="2198544" y="2172496"/>
            <a:ext cx="667234" cy="667234"/>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64" dirty="0">
              <a:latin typeface="Lato Light" charset="0"/>
            </a:endParaRPr>
          </a:p>
        </p:txBody>
      </p:sp>
      <p:sp>
        <p:nvSpPr>
          <p:cNvPr id="45" name="Right Arrow 44"/>
          <p:cNvSpPr/>
          <p:nvPr/>
        </p:nvSpPr>
        <p:spPr>
          <a:xfrm>
            <a:off x="8138667" y="4311352"/>
            <a:ext cx="697569" cy="345525"/>
          </a:xfrm>
          <a:prstGeom prst="rightArrow">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64" dirty="0">
              <a:latin typeface="Lato Light" charset="0"/>
            </a:endParaRPr>
          </a:p>
        </p:txBody>
      </p:sp>
      <p:sp>
        <p:nvSpPr>
          <p:cNvPr id="46" name="Right Arrow 45"/>
          <p:cNvSpPr/>
          <p:nvPr/>
        </p:nvSpPr>
        <p:spPr>
          <a:xfrm>
            <a:off x="3379382" y="4311352"/>
            <a:ext cx="697569" cy="345525"/>
          </a:xfrm>
          <a:prstGeom prst="rightArrow">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64" dirty="0">
              <a:latin typeface="Lato Light" charset="0"/>
            </a:endParaRPr>
          </a:p>
        </p:txBody>
      </p:sp>
      <p:sp>
        <p:nvSpPr>
          <p:cNvPr id="47" name="Right Arrow 46"/>
          <p:cNvSpPr/>
          <p:nvPr/>
        </p:nvSpPr>
        <p:spPr>
          <a:xfrm>
            <a:off x="5747223" y="4311352"/>
            <a:ext cx="697569" cy="345525"/>
          </a:xfrm>
          <a:prstGeom prst="rightArrow">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64" dirty="0">
              <a:latin typeface="Lato Light" charset="0"/>
            </a:endParaRPr>
          </a:p>
        </p:txBody>
      </p:sp>
      <p:sp>
        <p:nvSpPr>
          <p:cNvPr id="48" name="Right Arrow 47"/>
          <p:cNvSpPr/>
          <p:nvPr/>
        </p:nvSpPr>
        <p:spPr>
          <a:xfrm>
            <a:off x="8138667" y="2333351"/>
            <a:ext cx="697569" cy="345525"/>
          </a:xfrm>
          <a:prstGeom prst="rightArrow">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64" dirty="0">
              <a:latin typeface="Lato Light" charset="0"/>
            </a:endParaRPr>
          </a:p>
        </p:txBody>
      </p:sp>
      <p:sp>
        <p:nvSpPr>
          <p:cNvPr id="49" name="Right Arrow 48"/>
          <p:cNvSpPr/>
          <p:nvPr/>
        </p:nvSpPr>
        <p:spPr>
          <a:xfrm>
            <a:off x="3379382" y="2333351"/>
            <a:ext cx="697569" cy="345525"/>
          </a:xfrm>
          <a:prstGeom prst="rightArrow">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64" dirty="0">
              <a:latin typeface="Lato Light" charset="0"/>
            </a:endParaRPr>
          </a:p>
        </p:txBody>
      </p:sp>
      <p:sp>
        <p:nvSpPr>
          <p:cNvPr id="50" name="Right Arrow 49"/>
          <p:cNvSpPr/>
          <p:nvPr/>
        </p:nvSpPr>
        <p:spPr>
          <a:xfrm>
            <a:off x="5747223" y="2333351"/>
            <a:ext cx="697569" cy="345525"/>
          </a:xfrm>
          <a:prstGeom prst="rightArrow">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64" dirty="0">
              <a:latin typeface="Lato Light" charset="0"/>
            </a:endParaRPr>
          </a:p>
        </p:txBody>
      </p:sp>
      <p:sp>
        <p:nvSpPr>
          <p:cNvPr id="39" name="Shape 2631"/>
          <p:cNvSpPr/>
          <p:nvPr/>
        </p:nvSpPr>
        <p:spPr>
          <a:xfrm>
            <a:off x="4792616" y="2415550"/>
            <a:ext cx="279959" cy="229057"/>
          </a:xfrm>
          <a:custGeom>
            <a:avLst/>
            <a:gdLst/>
            <a:ahLst/>
            <a:cxnLst>
              <a:cxn ang="0">
                <a:pos x="wd2" y="hd2"/>
              </a:cxn>
              <a:cxn ang="5400000">
                <a:pos x="wd2" y="hd2"/>
              </a:cxn>
              <a:cxn ang="10800000">
                <a:pos x="wd2" y="hd2"/>
              </a:cxn>
              <a:cxn ang="16200000">
                <a:pos x="wd2" y="hd2"/>
              </a:cxn>
            </a:cxnLst>
            <a:rect l="0" t="0" r="r" b="b"/>
            <a:pathLst>
              <a:path w="21600" h="21600" extrusionOk="0">
                <a:moveTo>
                  <a:pt x="19636" y="3600"/>
                </a:moveTo>
                <a:lnTo>
                  <a:pt x="1964" y="3600"/>
                </a:lnTo>
                <a:lnTo>
                  <a:pt x="1964" y="1200"/>
                </a:lnTo>
                <a:lnTo>
                  <a:pt x="19636" y="1200"/>
                </a:lnTo>
                <a:cubicBezTo>
                  <a:pt x="19636" y="1200"/>
                  <a:pt x="19636" y="3600"/>
                  <a:pt x="19636" y="3600"/>
                </a:cubicBezTo>
                <a:close/>
                <a:moveTo>
                  <a:pt x="17182" y="6000"/>
                </a:moveTo>
                <a:lnTo>
                  <a:pt x="17182" y="4800"/>
                </a:lnTo>
                <a:lnTo>
                  <a:pt x="19145" y="4800"/>
                </a:lnTo>
                <a:lnTo>
                  <a:pt x="19145" y="6000"/>
                </a:lnTo>
                <a:cubicBezTo>
                  <a:pt x="19145" y="6662"/>
                  <a:pt x="18705" y="7200"/>
                  <a:pt x="18164" y="7200"/>
                </a:cubicBezTo>
                <a:cubicBezTo>
                  <a:pt x="17621" y="7200"/>
                  <a:pt x="17182" y="6662"/>
                  <a:pt x="17182" y="6000"/>
                </a:cubicBezTo>
                <a:moveTo>
                  <a:pt x="14236" y="6000"/>
                </a:moveTo>
                <a:lnTo>
                  <a:pt x="14236" y="4800"/>
                </a:lnTo>
                <a:lnTo>
                  <a:pt x="16200" y="4800"/>
                </a:lnTo>
                <a:lnTo>
                  <a:pt x="16200" y="6000"/>
                </a:lnTo>
                <a:cubicBezTo>
                  <a:pt x="16200" y="6662"/>
                  <a:pt x="15760" y="7200"/>
                  <a:pt x="15218" y="7200"/>
                </a:cubicBezTo>
                <a:cubicBezTo>
                  <a:pt x="14675" y="7200"/>
                  <a:pt x="14236" y="6662"/>
                  <a:pt x="14236" y="6000"/>
                </a:cubicBezTo>
                <a:moveTo>
                  <a:pt x="11291" y="6000"/>
                </a:moveTo>
                <a:lnTo>
                  <a:pt x="11291" y="4800"/>
                </a:lnTo>
                <a:lnTo>
                  <a:pt x="13255" y="4800"/>
                </a:lnTo>
                <a:lnTo>
                  <a:pt x="13255" y="6000"/>
                </a:lnTo>
                <a:cubicBezTo>
                  <a:pt x="13255" y="6662"/>
                  <a:pt x="12814" y="7200"/>
                  <a:pt x="12273" y="7200"/>
                </a:cubicBezTo>
                <a:cubicBezTo>
                  <a:pt x="11730" y="7200"/>
                  <a:pt x="11291" y="6662"/>
                  <a:pt x="11291" y="6000"/>
                </a:cubicBezTo>
                <a:moveTo>
                  <a:pt x="8345" y="6000"/>
                </a:moveTo>
                <a:lnTo>
                  <a:pt x="8345" y="4800"/>
                </a:lnTo>
                <a:lnTo>
                  <a:pt x="10309" y="4800"/>
                </a:lnTo>
                <a:lnTo>
                  <a:pt x="10309" y="6000"/>
                </a:lnTo>
                <a:cubicBezTo>
                  <a:pt x="10309" y="6662"/>
                  <a:pt x="9869" y="7200"/>
                  <a:pt x="9327" y="7200"/>
                </a:cubicBezTo>
                <a:cubicBezTo>
                  <a:pt x="8785" y="7200"/>
                  <a:pt x="8345" y="6662"/>
                  <a:pt x="8345" y="6000"/>
                </a:cubicBezTo>
                <a:moveTo>
                  <a:pt x="5400" y="6000"/>
                </a:moveTo>
                <a:lnTo>
                  <a:pt x="5400" y="4800"/>
                </a:lnTo>
                <a:lnTo>
                  <a:pt x="7364" y="4800"/>
                </a:lnTo>
                <a:lnTo>
                  <a:pt x="7364" y="6000"/>
                </a:lnTo>
                <a:cubicBezTo>
                  <a:pt x="7364" y="6662"/>
                  <a:pt x="6924" y="7200"/>
                  <a:pt x="6382" y="7200"/>
                </a:cubicBezTo>
                <a:cubicBezTo>
                  <a:pt x="5839" y="7200"/>
                  <a:pt x="5400" y="6662"/>
                  <a:pt x="5400" y="6000"/>
                </a:cubicBezTo>
                <a:moveTo>
                  <a:pt x="2455" y="6000"/>
                </a:moveTo>
                <a:lnTo>
                  <a:pt x="2455" y="4800"/>
                </a:lnTo>
                <a:lnTo>
                  <a:pt x="4418" y="4800"/>
                </a:lnTo>
                <a:lnTo>
                  <a:pt x="4418" y="6000"/>
                </a:lnTo>
                <a:cubicBezTo>
                  <a:pt x="4418" y="6662"/>
                  <a:pt x="3978" y="7200"/>
                  <a:pt x="3436" y="7200"/>
                </a:cubicBezTo>
                <a:cubicBezTo>
                  <a:pt x="2894" y="7200"/>
                  <a:pt x="2455" y="6662"/>
                  <a:pt x="2455" y="6000"/>
                </a:cubicBezTo>
                <a:moveTo>
                  <a:pt x="19636" y="20400"/>
                </a:moveTo>
                <a:lnTo>
                  <a:pt x="12764" y="20400"/>
                </a:lnTo>
                <a:lnTo>
                  <a:pt x="12764" y="13800"/>
                </a:lnTo>
                <a:cubicBezTo>
                  <a:pt x="12764" y="13469"/>
                  <a:pt x="12544" y="13200"/>
                  <a:pt x="12273" y="13200"/>
                </a:cubicBezTo>
                <a:lnTo>
                  <a:pt x="9327" y="13200"/>
                </a:lnTo>
                <a:cubicBezTo>
                  <a:pt x="9056" y="13200"/>
                  <a:pt x="8836" y="13469"/>
                  <a:pt x="8836" y="13800"/>
                </a:cubicBezTo>
                <a:lnTo>
                  <a:pt x="8836" y="20400"/>
                </a:lnTo>
                <a:lnTo>
                  <a:pt x="1964" y="20400"/>
                </a:lnTo>
                <a:lnTo>
                  <a:pt x="1964" y="7573"/>
                </a:lnTo>
                <a:cubicBezTo>
                  <a:pt x="2324" y="8076"/>
                  <a:pt x="2847" y="8400"/>
                  <a:pt x="3436" y="8400"/>
                </a:cubicBezTo>
                <a:cubicBezTo>
                  <a:pt x="4026" y="8400"/>
                  <a:pt x="4549" y="8076"/>
                  <a:pt x="4909" y="7573"/>
                </a:cubicBezTo>
                <a:cubicBezTo>
                  <a:pt x="5269" y="8076"/>
                  <a:pt x="5792" y="8400"/>
                  <a:pt x="6382" y="8400"/>
                </a:cubicBezTo>
                <a:cubicBezTo>
                  <a:pt x="6971" y="8400"/>
                  <a:pt x="7495" y="8076"/>
                  <a:pt x="7855" y="7573"/>
                </a:cubicBezTo>
                <a:cubicBezTo>
                  <a:pt x="8215" y="8076"/>
                  <a:pt x="8738" y="8400"/>
                  <a:pt x="9327" y="8400"/>
                </a:cubicBezTo>
                <a:cubicBezTo>
                  <a:pt x="9917" y="8400"/>
                  <a:pt x="10440" y="8076"/>
                  <a:pt x="10800" y="7573"/>
                </a:cubicBezTo>
                <a:cubicBezTo>
                  <a:pt x="11160" y="8076"/>
                  <a:pt x="11683" y="8400"/>
                  <a:pt x="12273" y="8400"/>
                </a:cubicBezTo>
                <a:cubicBezTo>
                  <a:pt x="12862" y="8400"/>
                  <a:pt x="13385" y="8076"/>
                  <a:pt x="13745" y="7573"/>
                </a:cubicBezTo>
                <a:cubicBezTo>
                  <a:pt x="14105" y="8076"/>
                  <a:pt x="14629" y="8400"/>
                  <a:pt x="15218" y="8400"/>
                </a:cubicBezTo>
                <a:cubicBezTo>
                  <a:pt x="15808" y="8400"/>
                  <a:pt x="16331" y="8076"/>
                  <a:pt x="16691" y="7573"/>
                </a:cubicBezTo>
                <a:cubicBezTo>
                  <a:pt x="17051" y="8076"/>
                  <a:pt x="17574" y="8400"/>
                  <a:pt x="18164" y="8400"/>
                </a:cubicBezTo>
                <a:cubicBezTo>
                  <a:pt x="18753" y="8400"/>
                  <a:pt x="19276" y="8076"/>
                  <a:pt x="19636" y="7573"/>
                </a:cubicBezTo>
                <a:cubicBezTo>
                  <a:pt x="19636" y="7573"/>
                  <a:pt x="19636" y="20400"/>
                  <a:pt x="19636" y="20400"/>
                </a:cubicBezTo>
                <a:close/>
                <a:moveTo>
                  <a:pt x="11782" y="20400"/>
                </a:moveTo>
                <a:lnTo>
                  <a:pt x="9818" y="20400"/>
                </a:lnTo>
                <a:lnTo>
                  <a:pt x="9818" y="14400"/>
                </a:lnTo>
                <a:lnTo>
                  <a:pt x="11782" y="14400"/>
                </a:lnTo>
                <a:cubicBezTo>
                  <a:pt x="11782" y="14400"/>
                  <a:pt x="11782" y="20400"/>
                  <a:pt x="11782" y="20400"/>
                </a:cubicBezTo>
                <a:close/>
                <a:moveTo>
                  <a:pt x="21109" y="20400"/>
                </a:moveTo>
                <a:lnTo>
                  <a:pt x="20618" y="20400"/>
                </a:lnTo>
                <a:lnTo>
                  <a:pt x="20618" y="4800"/>
                </a:lnTo>
                <a:lnTo>
                  <a:pt x="21109" y="4800"/>
                </a:lnTo>
                <a:cubicBezTo>
                  <a:pt x="21380" y="4800"/>
                  <a:pt x="21600" y="4532"/>
                  <a:pt x="21600" y="4200"/>
                </a:cubicBezTo>
                <a:cubicBezTo>
                  <a:pt x="21600" y="3868"/>
                  <a:pt x="21380" y="3600"/>
                  <a:pt x="21109" y="3600"/>
                </a:cubicBezTo>
                <a:lnTo>
                  <a:pt x="20618" y="3600"/>
                </a:lnTo>
                <a:lnTo>
                  <a:pt x="20618" y="1200"/>
                </a:lnTo>
                <a:cubicBezTo>
                  <a:pt x="20618" y="538"/>
                  <a:pt x="20178" y="0"/>
                  <a:pt x="19636" y="0"/>
                </a:cubicBezTo>
                <a:lnTo>
                  <a:pt x="1964" y="0"/>
                </a:lnTo>
                <a:cubicBezTo>
                  <a:pt x="1421" y="0"/>
                  <a:pt x="982" y="538"/>
                  <a:pt x="982" y="1200"/>
                </a:cubicBezTo>
                <a:lnTo>
                  <a:pt x="982" y="3600"/>
                </a:lnTo>
                <a:lnTo>
                  <a:pt x="491" y="3600"/>
                </a:lnTo>
                <a:cubicBezTo>
                  <a:pt x="220" y="3600"/>
                  <a:pt x="0" y="3868"/>
                  <a:pt x="0" y="4200"/>
                </a:cubicBezTo>
                <a:cubicBezTo>
                  <a:pt x="0" y="4532"/>
                  <a:pt x="220" y="4800"/>
                  <a:pt x="491" y="4800"/>
                </a:cubicBezTo>
                <a:lnTo>
                  <a:pt x="982" y="4800"/>
                </a:lnTo>
                <a:lnTo>
                  <a:pt x="982" y="20400"/>
                </a:lnTo>
                <a:lnTo>
                  <a:pt x="491" y="20400"/>
                </a:lnTo>
                <a:cubicBezTo>
                  <a:pt x="220" y="20400"/>
                  <a:pt x="0" y="20669"/>
                  <a:pt x="0" y="21000"/>
                </a:cubicBezTo>
                <a:cubicBezTo>
                  <a:pt x="0" y="21332"/>
                  <a:pt x="220" y="21600"/>
                  <a:pt x="491" y="21600"/>
                </a:cubicBezTo>
                <a:lnTo>
                  <a:pt x="21109" y="21600"/>
                </a:lnTo>
                <a:cubicBezTo>
                  <a:pt x="21380" y="21600"/>
                  <a:pt x="21600" y="21332"/>
                  <a:pt x="21600" y="21000"/>
                </a:cubicBezTo>
                <a:cubicBezTo>
                  <a:pt x="21600" y="20669"/>
                  <a:pt x="21380" y="20400"/>
                  <a:pt x="21109" y="20400"/>
                </a:cubicBezTo>
                <a:moveTo>
                  <a:pt x="16691" y="16800"/>
                </a:moveTo>
                <a:lnTo>
                  <a:pt x="14727" y="16800"/>
                </a:lnTo>
                <a:lnTo>
                  <a:pt x="14727" y="14400"/>
                </a:lnTo>
                <a:lnTo>
                  <a:pt x="16691" y="14400"/>
                </a:lnTo>
                <a:cubicBezTo>
                  <a:pt x="16691" y="14400"/>
                  <a:pt x="16691" y="16800"/>
                  <a:pt x="16691" y="16800"/>
                </a:cubicBezTo>
                <a:close/>
                <a:moveTo>
                  <a:pt x="17182" y="13200"/>
                </a:moveTo>
                <a:lnTo>
                  <a:pt x="14236" y="13200"/>
                </a:lnTo>
                <a:cubicBezTo>
                  <a:pt x="13965" y="13200"/>
                  <a:pt x="13745" y="13469"/>
                  <a:pt x="13745" y="13800"/>
                </a:cubicBezTo>
                <a:lnTo>
                  <a:pt x="13745" y="17400"/>
                </a:lnTo>
                <a:cubicBezTo>
                  <a:pt x="13745" y="17732"/>
                  <a:pt x="13965" y="18000"/>
                  <a:pt x="14236" y="18000"/>
                </a:cubicBezTo>
                <a:lnTo>
                  <a:pt x="17182" y="18000"/>
                </a:lnTo>
                <a:cubicBezTo>
                  <a:pt x="17453" y="18000"/>
                  <a:pt x="17673" y="17732"/>
                  <a:pt x="17673" y="17400"/>
                </a:cubicBezTo>
                <a:lnTo>
                  <a:pt x="17673" y="13800"/>
                </a:lnTo>
                <a:cubicBezTo>
                  <a:pt x="17673" y="13469"/>
                  <a:pt x="17453" y="13200"/>
                  <a:pt x="17182" y="13200"/>
                </a:cubicBezTo>
                <a:moveTo>
                  <a:pt x="6873" y="16800"/>
                </a:moveTo>
                <a:lnTo>
                  <a:pt x="4909" y="16800"/>
                </a:lnTo>
                <a:lnTo>
                  <a:pt x="4909" y="14400"/>
                </a:lnTo>
                <a:lnTo>
                  <a:pt x="6873" y="14400"/>
                </a:lnTo>
                <a:cubicBezTo>
                  <a:pt x="6873" y="14400"/>
                  <a:pt x="6873" y="16800"/>
                  <a:pt x="6873" y="16800"/>
                </a:cubicBezTo>
                <a:close/>
                <a:moveTo>
                  <a:pt x="7364" y="13200"/>
                </a:moveTo>
                <a:lnTo>
                  <a:pt x="4418" y="13200"/>
                </a:lnTo>
                <a:cubicBezTo>
                  <a:pt x="4147" y="13200"/>
                  <a:pt x="3927" y="13469"/>
                  <a:pt x="3927" y="13800"/>
                </a:cubicBezTo>
                <a:lnTo>
                  <a:pt x="3927" y="17400"/>
                </a:lnTo>
                <a:cubicBezTo>
                  <a:pt x="3927" y="17732"/>
                  <a:pt x="4147" y="18000"/>
                  <a:pt x="4418" y="18000"/>
                </a:cubicBezTo>
                <a:lnTo>
                  <a:pt x="7364" y="18000"/>
                </a:lnTo>
                <a:cubicBezTo>
                  <a:pt x="7635" y="18000"/>
                  <a:pt x="7855" y="17732"/>
                  <a:pt x="7855" y="17400"/>
                </a:cubicBezTo>
                <a:lnTo>
                  <a:pt x="7855" y="13800"/>
                </a:lnTo>
                <a:cubicBezTo>
                  <a:pt x="7855" y="13469"/>
                  <a:pt x="7635" y="13200"/>
                  <a:pt x="7364" y="13200"/>
                </a:cubicBezTo>
              </a:path>
            </a:pathLst>
          </a:custGeom>
          <a:solidFill>
            <a:schemeClr val="accent2"/>
          </a:solidFill>
          <a:ln w="12700">
            <a:miter lim="400000"/>
          </a:ln>
        </p:spPr>
        <p:txBody>
          <a:bodyPr lIns="17145" tIns="17145" rIns="17145" bIns="17145" anchor="ctr"/>
          <a:lstStyle/>
          <a:p>
            <a:pPr defTabSz="20573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350"/>
          </a:p>
        </p:txBody>
      </p:sp>
      <p:sp>
        <p:nvSpPr>
          <p:cNvPr id="52" name="Shape 2940"/>
          <p:cNvSpPr/>
          <p:nvPr/>
        </p:nvSpPr>
        <p:spPr>
          <a:xfrm>
            <a:off x="7088576" y="2339433"/>
            <a:ext cx="347752" cy="347752"/>
          </a:xfrm>
          <a:custGeom>
            <a:avLst/>
            <a:gdLst/>
            <a:ahLst/>
            <a:cxnLst>
              <a:cxn ang="0">
                <a:pos x="wd2" y="hd2"/>
              </a:cxn>
              <a:cxn ang="5400000">
                <a:pos x="wd2" y="hd2"/>
              </a:cxn>
              <a:cxn ang="10800000">
                <a:pos x="wd2" y="hd2"/>
              </a:cxn>
              <a:cxn ang="16200000">
                <a:pos x="wd2" y="hd2"/>
              </a:cxn>
            </a:cxnLst>
            <a:rect l="0" t="0" r="r" b="b"/>
            <a:pathLst>
              <a:path w="21600" h="21600" extrusionOk="0">
                <a:moveTo>
                  <a:pt x="10800" y="8345"/>
                </a:moveTo>
                <a:cubicBezTo>
                  <a:pt x="9444" y="8345"/>
                  <a:pt x="8345" y="9444"/>
                  <a:pt x="8345" y="10800"/>
                </a:cubicBezTo>
                <a:cubicBezTo>
                  <a:pt x="8345" y="12156"/>
                  <a:pt x="9444" y="13255"/>
                  <a:pt x="10800" y="13255"/>
                </a:cubicBezTo>
                <a:cubicBezTo>
                  <a:pt x="12156" y="13255"/>
                  <a:pt x="13255" y="12156"/>
                  <a:pt x="13255" y="10800"/>
                </a:cubicBezTo>
                <a:cubicBezTo>
                  <a:pt x="13255" y="9444"/>
                  <a:pt x="12156" y="8345"/>
                  <a:pt x="10800" y="8345"/>
                </a:cubicBezTo>
                <a:moveTo>
                  <a:pt x="11291" y="20593"/>
                </a:moveTo>
                <a:lnTo>
                  <a:pt x="11291" y="17182"/>
                </a:lnTo>
                <a:cubicBezTo>
                  <a:pt x="11291" y="16910"/>
                  <a:pt x="11071" y="16691"/>
                  <a:pt x="10800" y="16691"/>
                </a:cubicBezTo>
                <a:cubicBezTo>
                  <a:pt x="10529" y="16691"/>
                  <a:pt x="10309" y="16910"/>
                  <a:pt x="10309" y="17182"/>
                </a:cubicBezTo>
                <a:lnTo>
                  <a:pt x="10309" y="20593"/>
                </a:lnTo>
                <a:cubicBezTo>
                  <a:pt x="5280" y="20344"/>
                  <a:pt x="1255" y="16319"/>
                  <a:pt x="1006" y="11291"/>
                </a:cubicBezTo>
                <a:lnTo>
                  <a:pt x="4418" y="11291"/>
                </a:lnTo>
                <a:cubicBezTo>
                  <a:pt x="4690" y="11291"/>
                  <a:pt x="4909" y="11071"/>
                  <a:pt x="4909" y="10800"/>
                </a:cubicBezTo>
                <a:cubicBezTo>
                  <a:pt x="4909" y="10529"/>
                  <a:pt x="4690" y="10309"/>
                  <a:pt x="4418" y="10309"/>
                </a:cubicBezTo>
                <a:lnTo>
                  <a:pt x="1006" y="10309"/>
                </a:lnTo>
                <a:cubicBezTo>
                  <a:pt x="1255" y="5281"/>
                  <a:pt x="5280" y="1256"/>
                  <a:pt x="10309" y="1007"/>
                </a:cubicBezTo>
                <a:lnTo>
                  <a:pt x="10309" y="4418"/>
                </a:lnTo>
                <a:cubicBezTo>
                  <a:pt x="10309" y="4690"/>
                  <a:pt x="10529" y="4909"/>
                  <a:pt x="10800" y="4909"/>
                </a:cubicBezTo>
                <a:cubicBezTo>
                  <a:pt x="11071" y="4909"/>
                  <a:pt x="11291" y="4690"/>
                  <a:pt x="11291" y="4418"/>
                </a:cubicBezTo>
                <a:lnTo>
                  <a:pt x="11291" y="1007"/>
                </a:lnTo>
                <a:cubicBezTo>
                  <a:pt x="16320" y="1256"/>
                  <a:pt x="20345" y="5281"/>
                  <a:pt x="20594" y="10309"/>
                </a:cubicBezTo>
                <a:lnTo>
                  <a:pt x="17182" y="10309"/>
                </a:lnTo>
                <a:cubicBezTo>
                  <a:pt x="16910" y="10309"/>
                  <a:pt x="16691" y="10529"/>
                  <a:pt x="16691" y="10800"/>
                </a:cubicBezTo>
                <a:cubicBezTo>
                  <a:pt x="16691" y="11071"/>
                  <a:pt x="16910" y="11291"/>
                  <a:pt x="17182" y="11291"/>
                </a:cubicBezTo>
                <a:lnTo>
                  <a:pt x="20594" y="11291"/>
                </a:lnTo>
                <a:cubicBezTo>
                  <a:pt x="20345" y="16319"/>
                  <a:pt x="16320" y="20344"/>
                  <a:pt x="11291" y="20593"/>
                </a:cubicBezTo>
                <a:moveTo>
                  <a:pt x="10800" y="0"/>
                </a:moveTo>
                <a:cubicBezTo>
                  <a:pt x="10800" y="0"/>
                  <a:pt x="10800" y="0"/>
                  <a:pt x="10800" y="0"/>
                </a:cubicBezTo>
                <a:cubicBezTo>
                  <a:pt x="10800" y="0"/>
                  <a:pt x="10800" y="0"/>
                  <a:pt x="10800" y="0"/>
                </a:cubicBezTo>
                <a:cubicBezTo>
                  <a:pt x="4835" y="0"/>
                  <a:pt x="0" y="4836"/>
                  <a:pt x="0" y="10800"/>
                </a:cubicBezTo>
                <a:cubicBezTo>
                  <a:pt x="0" y="16765"/>
                  <a:pt x="4835" y="21600"/>
                  <a:pt x="10800" y="21600"/>
                </a:cubicBezTo>
                <a:cubicBezTo>
                  <a:pt x="16765" y="21600"/>
                  <a:pt x="21600" y="16765"/>
                  <a:pt x="21600" y="10800"/>
                </a:cubicBezTo>
                <a:cubicBezTo>
                  <a:pt x="21600" y="4836"/>
                  <a:pt x="16765" y="0"/>
                  <a:pt x="10800" y="0"/>
                </a:cubicBezTo>
              </a:path>
            </a:pathLst>
          </a:custGeom>
          <a:solidFill>
            <a:schemeClr val="accent3"/>
          </a:solidFill>
          <a:ln w="12700">
            <a:miter lim="400000"/>
          </a:ln>
        </p:spPr>
        <p:txBody>
          <a:bodyPr lIns="17145" tIns="17145" rIns="17145" bIns="17145" anchor="ctr"/>
          <a:lstStyle/>
          <a:p>
            <a:pPr defTabSz="20573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350"/>
          </a:p>
        </p:txBody>
      </p:sp>
      <p:sp>
        <p:nvSpPr>
          <p:cNvPr id="54" name="Shape 2621"/>
          <p:cNvSpPr/>
          <p:nvPr/>
        </p:nvSpPr>
        <p:spPr>
          <a:xfrm>
            <a:off x="9476215" y="2385663"/>
            <a:ext cx="406912" cy="258943"/>
          </a:xfrm>
          <a:custGeom>
            <a:avLst/>
            <a:gdLst/>
            <a:ahLst/>
            <a:cxnLst>
              <a:cxn ang="0">
                <a:pos x="wd2" y="hd2"/>
              </a:cxn>
              <a:cxn ang="5400000">
                <a:pos x="wd2" y="hd2"/>
              </a:cxn>
              <a:cxn ang="10800000">
                <a:pos x="wd2" y="hd2"/>
              </a:cxn>
              <a:cxn ang="16200000">
                <a:pos x="wd2" y="hd2"/>
              </a:cxn>
            </a:cxnLst>
            <a:rect l="0" t="0" r="r" b="b"/>
            <a:pathLst>
              <a:path w="21600" h="21600" extrusionOk="0">
                <a:moveTo>
                  <a:pt x="10800" y="20057"/>
                </a:moveTo>
                <a:cubicBezTo>
                  <a:pt x="5378" y="20057"/>
                  <a:pt x="982" y="13445"/>
                  <a:pt x="982" y="10800"/>
                </a:cubicBezTo>
                <a:cubicBezTo>
                  <a:pt x="982" y="8155"/>
                  <a:pt x="5378" y="1543"/>
                  <a:pt x="10800" y="1543"/>
                </a:cubicBezTo>
                <a:cubicBezTo>
                  <a:pt x="16223" y="1543"/>
                  <a:pt x="20618" y="8155"/>
                  <a:pt x="20618" y="10800"/>
                </a:cubicBezTo>
                <a:cubicBezTo>
                  <a:pt x="20618" y="13445"/>
                  <a:pt x="16223" y="20057"/>
                  <a:pt x="10800" y="20057"/>
                </a:cubicBezTo>
                <a:moveTo>
                  <a:pt x="10800" y="0"/>
                </a:moveTo>
                <a:cubicBezTo>
                  <a:pt x="4835" y="0"/>
                  <a:pt x="0" y="7714"/>
                  <a:pt x="0" y="10800"/>
                </a:cubicBezTo>
                <a:cubicBezTo>
                  <a:pt x="0" y="13886"/>
                  <a:pt x="4835" y="21600"/>
                  <a:pt x="10800" y="21600"/>
                </a:cubicBezTo>
                <a:cubicBezTo>
                  <a:pt x="16765" y="21600"/>
                  <a:pt x="21600" y="13886"/>
                  <a:pt x="21600" y="10800"/>
                </a:cubicBezTo>
                <a:cubicBezTo>
                  <a:pt x="21600" y="7714"/>
                  <a:pt x="16765" y="0"/>
                  <a:pt x="10800" y="0"/>
                </a:cubicBezTo>
                <a:moveTo>
                  <a:pt x="10800" y="16971"/>
                </a:moveTo>
                <a:cubicBezTo>
                  <a:pt x="8631" y="16971"/>
                  <a:pt x="6873" y="14209"/>
                  <a:pt x="6873" y="10800"/>
                </a:cubicBezTo>
                <a:cubicBezTo>
                  <a:pt x="6873" y="7392"/>
                  <a:pt x="8631" y="4629"/>
                  <a:pt x="10800" y="4629"/>
                </a:cubicBezTo>
                <a:cubicBezTo>
                  <a:pt x="12969" y="4629"/>
                  <a:pt x="14727" y="7392"/>
                  <a:pt x="14727" y="10800"/>
                </a:cubicBezTo>
                <a:cubicBezTo>
                  <a:pt x="14727" y="14209"/>
                  <a:pt x="12969" y="16971"/>
                  <a:pt x="10800" y="16971"/>
                </a:cubicBezTo>
                <a:moveTo>
                  <a:pt x="10800" y="3087"/>
                </a:moveTo>
                <a:cubicBezTo>
                  <a:pt x="8088" y="3087"/>
                  <a:pt x="5891" y="6540"/>
                  <a:pt x="5891" y="10800"/>
                </a:cubicBezTo>
                <a:cubicBezTo>
                  <a:pt x="5891" y="15061"/>
                  <a:pt x="8088" y="18514"/>
                  <a:pt x="10800" y="18514"/>
                </a:cubicBezTo>
                <a:cubicBezTo>
                  <a:pt x="13512" y="18514"/>
                  <a:pt x="15709" y="15061"/>
                  <a:pt x="15709" y="10800"/>
                </a:cubicBezTo>
                <a:cubicBezTo>
                  <a:pt x="15709" y="6540"/>
                  <a:pt x="13512" y="3087"/>
                  <a:pt x="10800" y="3087"/>
                </a:cubicBezTo>
                <a:moveTo>
                  <a:pt x="10800" y="8486"/>
                </a:moveTo>
                <a:cubicBezTo>
                  <a:pt x="9987" y="8486"/>
                  <a:pt x="9327" y="9523"/>
                  <a:pt x="9327" y="10800"/>
                </a:cubicBezTo>
                <a:cubicBezTo>
                  <a:pt x="9327" y="12078"/>
                  <a:pt x="9987" y="13114"/>
                  <a:pt x="10800" y="13114"/>
                </a:cubicBezTo>
                <a:cubicBezTo>
                  <a:pt x="11613" y="13114"/>
                  <a:pt x="12273" y="12078"/>
                  <a:pt x="12273" y="10800"/>
                </a:cubicBezTo>
                <a:cubicBezTo>
                  <a:pt x="12273" y="9523"/>
                  <a:pt x="11613" y="8486"/>
                  <a:pt x="10800" y="8486"/>
                </a:cubicBezTo>
              </a:path>
            </a:pathLst>
          </a:custGeom>
          <a:solidFill>
            <a:schemeClr val="accent4"/>
          </a:solidFill>
          <a:ln w="12700">
            <a:miter lim="400000"/>
          </a:ln>
        </p:spPr>
        <p:txBody>
          <a:bodyPr lIns="17145" tIns="17145" rIns="17145" bIns="17145" anchor="ctr"/>
          <a:lstStyle/>
          <a:p>
            <a:pPr defTabSz="20573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350"/>
          </a:p>
        </p:txBody>
      </p:sp>
      <p:sp>
        <p:nvSpPr>
          <p:cNvPr id="56" name="Shape 2616"/>
          <p:cNvSpPr/>
          <p:nvPr/>
        </p:nvSpPr>
        <p:spPr>
          <a:xfrm>
            <a:off x="2368697" y="4244760"/>
            <a:ext cx="347006" cy="315538"/>
          </a:xfrm>
          <a:custGeom>
            <a:avLst/>
            <a:gdLst/>
            <a:ahLst/>
            <a:cxnLst>
              <a:cxn ang="0">
                <a:pos x="wd2" y="hd2"/>
              </a:cxn>
              <a:cxn ang="5400000">
                <a:pos x="wd2" y="hd2"/>
              </a:cxn>
              <a:cxn ang="10800000">
                <a:pos x="wd2" y="hd2"/>
              </a:cxn>
              <a:cxn ang="16200000">
                <a:pos x="wd2" y="hd2"/>
              </a:cxn>
            </a:cxnLst>
            <a:rect l="0" t="0" r="r" b="b"/>
            <a:pathLst>
              <a:path w="21600" h="21600" extrusionOk="0">
                <a:moveTo>
                  <a:pt x="1016" y="20520"/>
                </a:moveTo>
                <a:cubicBezTo>
                  <a:pt x="1258" y="18675"/>
                  <a:pt x="2752" y="17923"/>
                  <a:pt x="4191" y="17361"/>
                </a:cubicBezTo>
                <a:cubicBezTo>
                  <a:pt x="5156" y="17087"/>
                  <a:pt x="6884" y="15971"/>
                  <a:pt x="6884" y="13567"/>
                </a:cubicBezTo>
                <a:cubicBezTo>
                  <a:pt x="6884" y="11510"/>
                  <a:pt x="6113" y="10507"/>
                  <a:pt x="5698" y="9969"/>
                </a:cubicBezTo>
                <a:cubicBezTo>
                  <a:pt x="5646" y="9902"/>
                  <a:pt x="5599" y="9842"/>
                  <a:pt x="5562" y="9786"/>
                </a:cubicBezTo>
                <a:cubicBezTo>
                  <a:pt x="5550" y="9769"/>
                  <a:pt x="5538" y="9752"/>
                  <a:pt x="5526" y="9735"/>
                </a:cubicBezTo>
                <a:cubicBezTo>
                  <a:pt x="5491" y="9662"/>
                  <a:pt x="5297" y="9177"/>
                  <a:pt x="5553" y="8011"/>
                </a:cubicBezTo>
                <a:cubicBezTo>
                  <a:pt x="5604" y="7777"/>
                  <a:pt x="5583" y="7531"/>
                  <a:pt x="5493" y="7312"/>
                </a:cubicBezTo>
                <a:cubicBezTo>
                  <a:pt x="5249" y="6721"/>
                  <a:pt x="4603" y="5151"/>
                  <a:pt x="5035" y="3988"/>
                </a:cubicBezTo>
                <a:cubicBezTo>
                  <a:pt x="5619" y="2411"/>
                  <a:pt x="6140" y="2099"/>
                  <a:pt x="7085" y="1642"/>
                </a:cubicBezTo>
                <a:cubicBezTo>
                  <a:pt x="7132" y="1619"/>
                  <a:pt x="7177" y="1592"/>
                  <a:pt x="7220" y="1562"/>
                </a:cubicBezTo>
                <a:cubicBezTo>
                  <a:pt x="7458" y="1393"/>
                  <a:pt x="8233" y="1080"/>
                  <a:pt x="9029" y="1080"/>
                </a:cubicBezTo>
                <a:cubicBezTo>
                  <a:pt x="9467" y="1080"/>
                  <a:pt x="9840" y="1172"/>
                  <a:pt x="10137" y="1353"/>
                </a:cubicBezTo>
                <a:cubicBezTo>
                  <a:pt x="10491" y="1569"/>
                  <a:pt x="10825" y="1968"/>
                  <a:pt x="11308" y="3213"/>
                </a:cubicBezTo>
                <a:cubicBezTo>
                  <a:pt x="11991" y="4974"/>
                  <a:pt x="11820" y="6477"/>
                  <a:pt x="11347" y="7186"/>
                </a:cubicBezTo>
                <a:cubicBezTo>
                  <a:pt x="11175" y="7442"/>
                  <a:pt x="11116" y="7769"/>
                  <a:pt x="11184" y="8078"/>
                </a:cubicBezTo>
                <a:cubicBezTo>
                  <a:pt x="11422" y="9164"/>
                  <a:pt x="11247" y="9602"/>
                  <a:pt x="11210" y="9679"/>
                </a:cubicBezTo>
                <a:cubicBezTo>
                  <a:pt x="11181" y="9712"/>
                  <a:pt x="11153" y="9748"/>
                  <a:pt x="11129" y="9786"/>
                </a:cubicBezTo>
                <a:cubicBezTo>
                  <a:pt x="11091" y="9842"/>
                  <a:pt x="11044" y="9902"/>
                  <a:pt x="10992" y="9969"/>
                </a:cubicBezTo>
                <a:cubicBezTo>
                  <a:pt x="10578" y="10507"/>
                  <a:pt x="9806" y="11510"/>
                  <a:pt x="9806" y="13567"/>
                </a:cubicBezTo>
                <a:cubicBezTo>
                  <a:pt x="9806" y="15972"/>
                  <a:pt x="11535" y="17087"/>
                  <a:pt x="12500" y="17361"/>
                </a:cubicBezTo>
                <a:cubicBezTo>
                  <a:pt x="13925" y="17916"/>
                  <a:pt x="15432" y="18665"/>
                  <a:pt x="15675" y="20520"/>
                </a:cubicBezTo>
                <a:cubicBezTo>
                  <a:pt x="15675" y="20520"/>
                  <a:pt x="1016" y="20520"/>
                  <a:pt x="1016" y="20520"/>
                </a:cubicBezTo>
                <a:close/>
                <a:moveTo>
                  <a:pt x="12782" y="16326"/>
                </a:moveTo>
                <a:cubicBezTo>
                  <a:pt x="12782" y="16326"/>
                  <a:pt x="10788" y="15813"/>
                  <a:pt x="10788" y="13567"/>
                </a:cubicBezTo>
                <a:cubicBezTo>
                  <a:pt x="10788" y="11595"/>
                  <a:pt x="11607" y="10900"/>
                  <a:pt x="11923" y="10420"/>
                </a:cubicBezTo>
                <a:cubicBezTo>
                  <a:pt x="11923" y="10420"/>
                  <a:pt x="12573" y="9806"/>
                  <a:pt x="12138" y="7825"/>
                </a:cubicBezTo>
                <a:cubicBezTo>
                  <a:pt x="12863" y="6740"/>
                  <a:pt x="12999" y="4821"/>
                  <a:pt x="12211" y="2789"/>
                </a:cubicBezTo>
                <a:cubicBezTo>
                  <a:pt x="11716" y="1514"/>
                  <a:pt x="11279" y="815"/>
                  <a:pt x="10613" y="409"/>
                </a:cubicBezTo>
                <a:cubicBezTo>
                  <a:pt x="10124" y="111"/>
                  <a:pt x="9569" y="0"/>
                  <a:pt x="9029" y="0"/>
                </a:cubicBezTo>
                <a:cubicBezTo>
                  <a:pt x="8023" y="0"/>
                  <a:pt x="7070" y="384"/>
                  <a:pt x="6690" y="653"/>
                </a:cubicBezTo>
                <a:cubicBezTo>
                  <a:pt x="5576" y="1192"/>
                  <a:pt x="4828" y="1688"/>
                  <a:pt x="4126" y="3579"/>
                </a:cubicBezTo>
                <a:cubicBezTo>
                  <a:pt x="3556" y="5114"/>
                  <a:pt x="4241" y="6891"/>
                  <a:pt x="4598" y="7757"/>
                </a:cubicBezTo>
                <a:cubicBezTo>
                  <a:pt x="4163" y="9739"/>
                  <a:pt x="4767" y="10420"/>
                  <a:pt x="4767" y="10420"/>
                </a:cubicBezTo>
                <a:cubicBezTo>
                  <a:pt x="5083" y="10900"/>
                  <a:pt x="5903" y="11595"/>
                  <a:pt x="5903" y="13567"/>
                </a:cubicBezTo>
                <a:cubicBezTo>
                  <a:pt x="5903" y="15813"/>
                  <a:pt x="3909" y="16326"/>
                  <a:pt x="3909" y="16326"/>
                </a:cubicBezTo>
                <a:cubicBezTo>
                  <a:pt x="2642" y="16817"/>
                  <a:pt x="0" y="17821"/>
                  <a:pt x="0" y="21060"/>
                </a:cubicBezTo>
                <a:cubicBezTo>
                  <a:pt x="0" y="21060"/>
                  <a:pt x="0" y="21600"/>
                  <a:pt x="491" y="21600"/>
                </a:cubicBezTo>
                <a:lnTo>
                  <a:pt x="16200" y="21600"/>
                </a:lnTo>
                <a:cubicBezTo>
                  <a:pt x="16691" y="21600"/>
                  <a:pt x="16691" y="21060"/>
                  <a:pt x="16691" y="21060"/>
                </a:cubicBezTo>
                <a:cubicBezTo>
                  <a:pt x="16691" y="17821"/>
                  <a:pt x="14048" y="16817"/>
                  <a:pt x="12782" y="16326"/>
                </a:cubicBezTo>
                <a:moveTo>
                  <a:pt x="18035" y="15774"/>
                </a:moveTo>
                <a:cubicBezTo>
                  <a:pt x="18035" y="15774"/>
                  <a:pt x="16217" y="15312"/>
                  <a:pt x="16217" y="13291"/>
                </a:cubicBezTo>
                <a:cubicBezTo>
                  <a:pt x="16217" y="11515"/>
                  <a:pt x="17087" y="10890"/>
                  <a:pt x="17376" y="10458"/>
                </a:cubicBezTo>
                <a:cubicBezTo>
                  <a:pt x="17376" y="10458"/>
                  <a:pt x="17968" y="9906"/>
                  <a:pt x="17572" y="8122"/>
                </a:cubicBezTo>
                <a:cubicBezTo>
                  <a:pt x="18232" y="7146"/>
                  <a:pt x="18387" y="5419"/>
                  <a:pt x="17669" y="3590"/>
                </a:cubicBezTo>
                <a:cubicBezTo>
                  <a:pt x="17218" y="2442"/>
                  <a:pt x="16666" y="1814"/>
                  <a:pt x="16059" y="1449"/>
                </a:cubicBezTo>
                <a:cubicBezTo>
                  <a:pt x="15612" y="1180"/>
                  <a:pt x="15107" y="1081"/>
                  <a:pt x="14614" y="1081"/>
                </a:cubicBezTo>
                <a:cubicBezTo>
                  <a:pt x="13880" y="1081"/>
                  <a:pt x="13182" y="1301"/>
                  <a:pt x="12753" y="1514"/>
                </a:cubicBezTo>
                <a:cubicBezTo>
                  <a:pt x="12878" y="1781"/>
                  <a:pt x="12997" y="2064"/>
                  <a:pt x="13115" y="2366"/>
                </a:cubicBezTo>
                <a:cubicBezTo>
                  <a:pt x="13131" y="2409"/>
                  <a:pt x="13143" y="2453"/>
                  <a:pt x="13159" y="2496"/>
                </a:cubicBezTo>
                <a:cubicBezTo>
                  <a:pt x="13436" y="2360"/>
                  <a:pt x="13994" y="2160"/>
                  <a:pt x="14614" y="2160"/>
                </a:cubicBezTo>
                <a:cubicBezTo>
                  <a:pt x="15001" y="2160"/>
                  <a:pt x="15328" y="2239"/>
                  <a:pt x="15588" y="2396"/>
                </a:cubicBezTo>
                <a:cubicBezTo>
                  <a:pt x="15893" y="2579"/>
                  <a:pt x="16347" y="2947"/>
                  <a:pt x="16767" y="4019"/>
                </a:cubicBezTo>
                <a:cubicBezTo>
                  <a:pt x="17366" y="5541"/>
                  <a:pt x="17207" y="6853"/>
                  <a:pt x="16784" y="7478"/>
                </a:cubicBezTo>
                <a:cubicBezTo>
                  <a:pt x="16610" y="7736"/>
                  <a:pt x="16549" y="8067"/>
                  <a:pt x="16618" y="8379"/>
                </a:cubicBezTo>
                <a:cubicBezTo>
                  <a:pt x="16817" y="9273"/>
                  <a:pt x="16689" y="9648"/>
                  <a:pt x="16656" y="9723"/>
                </a:cubicBezTo>
                <a:cubicBezTo>
                  <a:pt x="16631" y="9754"/>
                  <a:pt x="16607" y="9786"/>
                  <a:pt x="16584" y="9820"/>
                </a:cubicBezTo>
                <a:cubicBezTo>
                  <a:pt x="16565" y="9848"/>
                  <a:pt x="16497" y="9929"/>
                  <a:pt x="16447" y="9988"/>
                </a:cubicBezTo>
                <a:cubicBezTo>
                  <a:pt x="16023" y="10488"/>
                  <a:pt x="15236" y="11419"/>
                  <a:pt x="15236" y="13291"/>
                </a:cubicBezTo>
                <a:cubicBezTo>
                  <a:pt x="15236" y="15520"/>
                  <a:pt x="16851" y="16555"/>
                  <a:pt x="17757" y="16810"/>
                </a:cubicBezTo>
                <a:cubicBezTo>
                  <a:pt x="19050" y="17307"/>
                  <a:pt x="20311" y="17926"/>
                  <a:pt x="20570" y="19440"/>
                </a:cubicBezTo>
                <a:lnTo>
                  <a:pt x="17464" y="19440"/>
                </a:lnTo>
                <a:cubicBezTo>
                  <a:pt x="17553" y="19773"/>
                  <a:pt x="17615" y="20132"/>
                  <a:pt x="17645" y="20520"/>
                </a:cubicBezTo>
                <a:lnTo>
                  <a:pt x="21152" y="20520"/>
                </a:lnTo>
                <a:cubicBezTo>
                  <a:pt x="21600" y="20520"/>
                  <a:pt x="21600" y="20034"/>
                  <a:pt x="21600" y="20034"/>
                </a:cubicBezTo>
                <a:cubicBezTo>
                  <a:pt x="21600" y="17119"/>
                  <a:pt x="19191" y="16215"/>
                  <a:pt x="18035" y="15774"/>
                </a:cubicBezTo>
              </a:path>
            </a:pathLst>
          </a:custGeom>
          <a:solidFill>
            <a:schemeClr val="accent2"/>
          </a:solidFill>
          <a:ln w="12700">
            <a:miter lim="400000"/>
          </a:ln>
        </p:spPr>
        <p:txBody>
          <a:bodyPr lIns="17145" tIns="17145" rIns="17145" bIns="17145" anchor="ctr"/>
          <a:lstStyle/>
          <a:p>
            <a:pPr defTabSz="20573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350"/>
          </a:p>
        </p:txBody>
      </p:sp>
      <p:sp>
        <p:nvSpPr>
          <p:cNvPr id="57" name="Shape 2602"/>
          <p:cNvSpPr>
            <a:spLocks noChangeAspect="1"/>
          </p:cNvSpPr>
          <p:nvPr/>
        </p:nvSpPr>
        <p:spPr>
          <a:xfrm>
            <a:off x="7117716" y="4295880"/>
            <a:ext cx="301831" cy="246952"/>
          </a:xfrm>
          <a:custGeom>
            <a:avLst/>
            <a:gdLst/>
            <a:ahLst/>
            <a:cxnLst>
              <a:cxn ang="0">
                <a:pos x="wd2" y="hd2"/>
              </a:cxn>
              <a:cxn ang="5400000">
                <a:pos x="wd2" y="hd2"/>
              </a:cxn>
              <a:cxn ang="10800000">
                <a:pos x="wd2" y="hd2"/>
              </a:cxn>
              <a:cxn ang="16200000">
                <a:pos x="wd2" y="hd2"/>
              </a:cxn>
            </a:cxnLst>
            <a:rect l="0" t="0" r="r" b="b"/>
            <a:pathLst>
              <a:path w="21600" h="21600" extrusionOk="0">
                <a:moveTo>
                  <a:pt x="5400" y="6001"/>
                </a:moveTo>
                <a:lnTo>
                  <a:pt x="8345" y="6001"/>
                </a:lnTo>
                <a:cubicBezTo>
                  <a:pt x="8617" y="6001"/>
                  <a:pt x="8836" y="5732"/>
                  <a:pt x="8836" y="5400"/>
                </a:cubicBezTo>
                <a:cubicBezTo>
                  <a:pt x="8836" y="5069"/>
                  <a:pt x="8617" y="4800"/>
                  <a:pt x="8345" y="4800"/>
                </a:cubicBezTo>
                <a:lnTo>
                  <a:pt x="5400" y="4800"/>
                </a:lnTo>
                <a:cubicBezTo>
                  <a:pt x="5129" y="4800"/>
                  <a:pt x="4909" y="5069"/>
                  <a:pt x="4909" y="5400"/>
                </a:cubicBezTo>
                <a:cubicBezTo>
                  <a:pt x="4909" y="5732"/>
                  <a:pt x="5129" y="6001"/>
                  <a:pt x="5400" y="6001"/>
                </a:cubicBezTo>
                <a:moveTo>
                  <a:pt x="20618" y="20400"/>
                </a:moveTo>
                <a:lnTo>
                  <a:pt x="18655" y="20400"/>
                </a:lnTo>
                <a:lnTo>
                  <a:pt x="18655" y="18000"/>
                </a:lnTo>
                <a:cubicBezTo>
                  <a:pt x="18926" y="18000"/>
                  <a:pt x="19145" y="17732"/>
                  <a:pt x="19145" y="17400"/>
                </a:cubicBezTo>
                <a:cubicBezTo>
                  <a:pt x="19145" y="17069"/>
                  <a:pt x="18926" y="16801"/>
                  <a:pt x="18655" y="16801"/>
                </a:cubicBezTo>
                <a:lnTo>
                  <a:pt x="18655" y="3601"/>
                </a:lnTo>
                <a:lnTo>
                  <a:pt x="20618" y="3601"/>
                </a:lnTo>
                <a:cubicBezTo>
                  <a:pt x="20618" y="3601"/>
                  <a:pt x="20618" y="20400"/>
                  <a:pt x="20618" y="20400"/>
                </a:cubicBezTo>
                <a:close/>
                <a:moveTo>
                  <a:pt x="17673" y="16801"/>
                </a:moveTo>
                <a:cubicBezTo>
                  <a:pt x="17401" y="16801"/>
                  <a:pt x="17182" y="17069"/>
                  <a:pt x="17182" y="17400"/>
                </a:cubicBezTo>
                <a:cubicBezTo>
                  <a:pt x="17182" y="17732"/>
                  <a:pt x="17401" y="18000"/>
                  <a:pt x="17673" y="18000"/>
                </a:cubicBezTo>
                <a:lnTo>
                  <a:pt x="17673" y="20400"/>
                </a:lnTo>
                <a:lnTo>
                  <a:pt x="3927" y="20400"/>
                </a:lnTo>
                <a:lnTo>
                  <a:pt x="3927" y="18000"/>
                </a:lnTo>
                <a:cubicBezTo>
                  <a:pt x="4199" y="18000"/>
                  <a:pt x="4418" y="17732"/>
                  <a:pt x="4418" y="17400"/>
                </a:cubicBezTo>
                <a:cubicBezTo>
                  <a:pt x="4418" y="17069"/>
                  <a:pt x="4199" y="16801"/>
                  <a:pt x="3927" y="16801"/>
                </a:cubicBezTo>
                <a:lnTo>
                  <a:pt x="3927" y="3601"/>
                </a:lnTo>
                <a:lnTo>
                  <a:pt x="17673" y="3601"/>
                </a:lnTo>
                <a:cubicBezTo>
                  <a:pt x="17673" y="3601"/>
                  <a:pt x="17673" y="16801"/>
                  <a:pt x="17673" y="16801"/>
                </a:cubicBezTo>
                <a:close/>
                <a:moveTo>
                  <a:pt x="2945" y="16801"/>
                </a:moveTo>
                <a:cubicBezTo>
                  <a:pt x="2674" y="16801"/>
                  <a:pt x="2455" y="17069"/>
                  <a:pt x="2455" y="17400"/>
                </a:cubicBezTo>
                <a:cubicBezTo>
                  <a:pt x="2455" y="17732"/>
                  <a:pt x="2674" y="18000"/>
                  <a:pt x="2945" y="18000"/>
                </a:cubicBezTo>
                <a:lnTo>
                  <a:pt x="2945" y="20400"/>
                </a:lnTo>
                <a:lnTo>
                  <a:pt x="982" y="20400"/>
                </a:lnTo>
                <a:lnTo>
                  <a:pt x="982" y="3601"/>
                </a:lnTo>
                <a:lnTo>
                  <a:pt x="2945" y="3601"/>
                </a:lnTo>
                <a:cubicBezTo>
                  <a:pt x="2945" y="3601"/>
                  <a:pt x="2945" y="16801"/>
                  <a:pt x="2945" y="16801"/>
                </a:cubicBezTo>
                <a:close/>
                <a:moveTo>
                  <a:pt x="8836" y="1200"/>
                </a:moveTo>
                <a:lnTo>
                  <a:pt x="12764" y="1200"/>
                </a:lnTo>
                <a:cubicBezTo>
                  <a:pt x="13305" y="1200"/>
                  <a:pt x="13745" y="1738"/>
                  <a:pt x="13745" y="2400"/>
                </a:cubicBezTo>
                <a:lnTo>
                  <a:pt x="7855" y="2400"/>
                </a:lnTo>
                <a:cubicBezTo>
                  <a:pt x="7855" y="1738"/>
                  <a:pt x="8295" y="1200"/>
                  <a:pt x="8836" y="1200"/>
                </a:cubicBezTo>
                <a:moveTo>
                  <a:pt x="20618" y="2400"/>
                </a:moveTo>
                <a:lnTo>
                  <a:pt x="14727" y="2400"/>
                </a:lnTo>
                <a:cubicBezTo>
                  <a:pt x="14727" y="1075"/>
                  <a:pt x="13848" y="0"/>
                  <a:pt x="12764" y="0"/>
                </a:cubicBezTo>
                <a:lnTo>
                  <a:pt x="8836" y="0"/>
                </a:lnTo>
                <a:cubicBezTo>
                  <a:pt x="7752" y="0"/>
                  <a:pt x="6873" y="1075"/>
                  <a:pt x="6873" y="2400"/>
                </a:cubicBezTo>
                <a:lnTo>
                  <a:pt x="982" y="2400"/>
                </a:lnTo>
                <a:cubicBezTo>
                  <a:pt x="439" y="2400"/>
                  <a:pt x="0" y="2938"/>
                  <a:pt x="0" y="3601"/>
                </a:cubicBezTo>
                <a:lnTo>
                  <a:pt x="0" y="20400"/>
                </a:lnTo>
                <a:cubicBezTo>
                  <a:pt x="0" y="21063"/>
                  <a:pt x="439" y="21600"/>
                  <a:pt x="982" y="21600"/>
                </a:cubicBezTo>
                <a:lnTo>
                  <a:pt x="20618" y="21600"/>
                </a:lnTo>
                <a:cubicBezTo>
                  <a:pt x="21160" y="21600"/>
                  <a:pt x="21600" y="21063"/>
                  <a:pt x="21600" y="20400"/>
                </a:cubicBezTo>
                <a:lnTo>
                  <a:pt x="21600" y="3601"/>
                </a:lnTo>
                <a:cubicBezTo>
                  <a:pt x="21600" y="2938"/>
                  <a:pt x="21160" y="2400"/>
                  <a:pt x="20618" y="2400"/>
                </a:cubicBezTo>
                <a:moveTo>
                  <a:pt x="5400" y="8400"/>
                </a:moveTo>
                <a:lnTo>
                  <a:pt x="6382" y="8400"/>
                </a:lnTo>
                <a:cubicBezTo>
                  <a:pt x="6653" y="8400"/>
                  <a:pt x="6873" y="8132"/>
                  <a:pt x="6873" y="7800"/>
                </a:cubicBezTo>
                <a:cubicBezTo>
                  <a:pt x="6873" y="7469"/>
                  <a:pt x="6653" y="7200"/>
                  <a:pt x="6382" y="7200"/>
                </a:cubicBezTo>
                <a:lnTo>
                  <a:pt x="5400" y="7200"/>
                </a:lnTo>
                <a:cubicBezTo>
                  <a:pt x="5129" y="7200"/>
                  <a:pt x="4909" y="7469"/>
                  <a:pt x="4909" y="7800"/>
                </a:cubicBezTo>
                <a:cubicBezTo>
                  <a:pt x="4909" y="8132"/>
                  <a:pt x="5129" y="8400"/>
                  <a:pt x="5400" y="8400"/>
                </a:cubicBezTo>
              </a:path>
            </a:pathLst>
          </a:custGeom>
          <a:solidFill>
            <a:schemeClr val="accent4"/>
          </a:solidFill>
          <a:ln w="12700">
            <a:miter lim="400000"/>
          </a:ln>
        </p:spPr>
        <p:txBody>
          <a:bodyPr lIns="17145" tIns="17145" rIns="17145" bIns="17145" anchor="ctr"/>
          <a:lstStyle/>
          <a:p>
            <a:pPr defTabSz="20573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350"/>
          </a:p>
        </p:txBody>
      </p:sp>
      <p:sp>
        <p:nvSpPr>
          <p:cNvPr id="59" name="Shape 2643"/>
          <p:cNvSpPr/>
          <p:nvPr/>
        </p:nvSpPr>
        <p:spPr>
          <a:xfrm>
            <a:off x="9586461" y="4258225"/>
            <a:ext cx="186572" cy="342049"/>
          </a:xfrm>
          <a:custGeom>
            <a:avLst/>
            <a:gdLst/>
            <a:ahLst/>
            <a:cxnLst>
              <a:cxn ang="0">
                <a:pos x="wd2" y="hd2"/>
              </a:cxn>
              <a:cxn ang="5400000">
                <a:pos x="wd2" y="hd2"/>
              </a:cxn>
              <a:cxn ang="10800000">
                <a:pos x="wd2" y="hd2"/>
              </a:cxn>
              <a:cxn ang="16200000">
                <a:pos x="wd2" y="hd2"/>
              </a:cxn>
            </a:cxnLst>
            <a:rect l="0" t="0" r="r" b="b"/>
            <a:pathLst>
              <a:path w="21600" h="21600" extrusionOk="0">
                <a:moveTo>
                  <a:pt x="11700" y="1473"/>
                </a:moveTo>
                <a:lnTo>
                  <a:pt x="9900" y="1473"/>
                </a:lnTo>
                <a:cubicBezTo>
                  <a:pt x="9403" y="1473"/>
                  <a:pt x="9000" y="1692"/>
                  <a:pt x="9000" y="1964"/>
                </a:cubicBezTo>
                <a:cubicBezTo>
                  <a:pt x="9000" y="2235"/>
                  <a:pt x="9403" y="2455"/>
                  <a:pt x="9900" y="2455"/>
                </a:cubicBezTo>
                <a:lnTo>
                  <a:pt x="11700" y="2455"/>
                </a:lnTo>
                <a:cubicBezTo>
                  <a:pt x="12197" y="2455"/>
                  <a:pt x="12600" y="2235"/>
                  <a:pt x="12600" y="1964"/>
                </a:cubicBezTo>
                <a:cubicBezTo>
                  <a:pt x="12600" y="1692"/>
                  <a:pt x="12197" y="1473"/>
                  <a:pt x="11700" y="1473"/>
                </a:cubicBezTo>
                <a:moveTo>
                  <a:pt x="19800" y="2945"/>
                </a:moveTo>
                <a:lnTo>
                  <a:pt x="1800" y="2945"/>
                </a:lnTo>
                <a:lnTo>
                  <a:pt x="1800" y="1964"/>
                </a:lnTo>
                <a:cubicBezTo>
                  <a:pt x="1800" y="1422"/>
                  <a:pt x="2605" y="982"/>
                  <a:pt x="3600" y="982"/>
                </a:cubicBezTo>
                <a:lnTo>
                  <a:pt x="18000" y="982"/>
                </a:lnTo>
                <a:cubicBezTo>
                  <a:pt x="18993" y="982"/>
                  <a:pt x="19800" y="1422"/>
                  <a:pt x="19800" y="1964"/>
                </a:cubicBezTo>
                <a:cubicBezTo>
                  <a:pt x="19800" y="1964"/>
                  <a:pt x="19800" y="2945"/>
                  <a:pt x="19800" y="2945"/>
                </a:cubicBezTo>
                <a:close/>
                <a:moveTo>
                  <a:pt x="19800" y="17673"/>
                </a:moveTo>
                <a:lnTo>
                  <a:pt x="1800" y="17673"/>
                </a:lnTo>
                <a:lnTo>
                  <a:pt x="1800" y="3927"/>
                </a:lnTo>
                <a:lnTo>
                  <a:pt x="19800" y="3927"/>
                </a:lnTo>
                <a:cubicBezTo>
                  <a:pt x="19800" y="3927"/>
                  <a:pt x="19800" y="17673"/>
                  <a:pt x="19800" y="17673"/>
                </a:cubicBezTo>
                <a:close/>
                <a:moveTo>
                  <a:pt x="19800" y="19636"/>
                </a:moveTo>
                <a:cubicBezTo>
                  <a:pt x="19800" y="20179"/>
                  <a:pt x="18993" y="20618"/>
                  <a:pt x="18000" y="20618"/>
                </a:cubicBezTo>
                <a:lnTo>
                  <a:pt x="3600" y="20618"/>
                </a:lnTo>
                <a:cubicBezTo>
                  <a:pt x="2605" y="20618"/>
                  <a:pt x="1800" y="20179"/>
                  <a:pt x="1800" y="19636"/>
                </a:cubicBezTo>
                <a:lnTo>
                  <a:pt x="1800" y="18655"/>
                </a:lnTo>
                <a:lnTo>
                  <a:pt x="19800" y="18655"/>
                </a:lnTo>
                <a:cubicBezTo>
                  <a:pt x="19800" y="18655"/>
                  <a:pt x="19800" y="19636"/>
                  <a:pt x="19800" y="19636"/>
                </a:cubicBezTo>
                <a:close/>
                <a:moveTo>
                  <a:pt x="18000" y="0"/>
                </a:moveTo>
                <a:lnTo>
                  <a:pt x="3600" y="0"/>
                </a:lnTo>
                <a:cubicBezTo>
                  <a:pt x="1612" y="0"/>
                  <a:pt x="0" y="879"/>
                  <a:pt x="0" y="1964"/>
                </a:cubicBezTo>
                <a:lnTo>
                  <a:pt x="0" y="19636"/>
                </a:lnTo>
                <a:cubicBezTo>
                  <a:pt x="0" y="20721"/>
                  <a:pt x="1612" y="21600"/>
                  <a:pt x="3600" y="21600"/>
                </a:cubicBezTo>
                <a:lnTo>
                  <a:pt x="18000" y="21600"/>
                </a:lnTo>
                <a:cubicBezTo>
                  <a:pt x="19988" y="21600"/>
                  <a:pt x="21600" y="20721"/>
                  <a:pt x="21600" y="19636"/>
                </a:cubicBezTo>
                <a:lnTo>
                  <a:pt x="21600" y="1964"/>
                </a:lnTo>
                <a:cubicBezTo>
                  <a:pt x="21600" y="879"/>
                  <a:pt x="19988" y="0"/>
                  <a:pt x="18000" y="0"/>
                </a:cubicBezTo>
                <a:moveTo>
                  <a:pt x="10800" y="20127"/>
                </a:moveTo>
                <a:cubicBezTo>
                  <a:pt x="11297" y="20127"/>
                  <a:pt x="11700" y="19908"/>
                  <a:pt x="11700" y="19636"/>
                </a:cubicBezTo>
                <a:cubicBezTo>
                  <a:pt x="11700" y="19366"/>
                  <a:pt x="11297" y="19145"/>
                  <a:pt x="10800" y="19145"/>
                </a:cubicBezTo>
                <a:cubicBezTo>
                  <a:pt x="10303" y="19145"/>
                  <a:pt x="9900" y="19366"/>
                  <a:pt x="9900" y="19636"/>
                </a:cubicBezTo>
                <a:cubicBezTo>
                  <a:pt x="9900" y="19908"/>
                  <a:pt x="10303" y="20127"/>
                  <a:pt x="10800" y="20127"/>
                </a:cubicBezTo>
              </a:path>
            </a:pathLst>
          </a:custGeom>
          <a:solidFill>
            <a:schemeClr val="accent5"/>
          </a:solidFill>
          <a:ln w="12700">
            <a:miter lim="400000"/>
          </a:ln>
        </p:spPr>
        <p:txBody>
          <a:bodyPr lIns="17145" tIns="17145" rIns="17145" bIns="17145" anchor="ctr"/>
          <a:lstStyle/>
          <a:p>
            <a:pPr defTabSz="20573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350"/>
          </a:p>
        </p:txBody>
      </p:sp>
      <p:sp>
        <p:nvSpPr>
          <p:cNvPr id="36" name="TextBox 35"/>
          <p:cNvSpPr txBox="1"/>
          <p:nvPr/>
        </p:nvSpPr>
        <p:spPr>
          <a:xfrm>
            <a:off x="3960938" y="559511"/>
            <a:ext cx="4270147" cy="651078"/>
          </a:xfrm>
          <a:prstGeom prst="rect">
            <a:avLst/>
          </a:prstGeom>
          <a:noFill/>
        </p:spPr>
        <p:txBody>
          <a:bodyPr wrap="none" lIns="41150" tIns="20575" rIns="41150" bIns="20575" rtlCol="0">
            <a:spAutoFit/>
          </a:bodyPr>
          <a:lstStyle/>
          <a:p>
            <a:pPr algn="ctr"/>
            <a:r>
              <a:rPr lang="en-US" sz="3961" b="1" dirty="0">
                <a:solidFill>
                  <a:schemeClr val="tx2"/>
                </a:solidFill>
                <a:latin typeface="Lato" charset="0"/>
                <a:ea typeface="Lato" charset="0"/>
                <a:cs typeface="Lato" charset="0"/>
              </a:rPr>
              <a:t>Content Overview</a:t>
            </a:r>
            <a:endParaRPr lang="id-ID" sz="3961" b="1" dirty="0">
              <a:solidFill>
                <a:schemeClr val="tx2"/>
              </a:solidFill>
              <a:latin typeface="Lato" charset="0"/>
              <a:ea typeface="Lato" charset="0"/>
              <a:cs typeface="Lato" charset="0"/>
            </a:endParaRPr>
          </a:p>
        </p:txBody>
      </p:sp>
      <p:sp>
        <p:nvSpPr>
          <p:cNvPr id="37" name="Rectangle 36"/>
          <p:cNvSpPr/>
          <p:nvPr/>
        </p:nvSpPr>
        <p:spPr>
          <a:xfrm>
            <a:off x="5755744" y="1454186"/>
            <a:ext cx="699049" cy="41158"/>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41113" tIns="20558" rIns="41113" bIns="20558" rtlCol="0" anchor="ctr"/>
          <a:lstStyle/>
          <a:p>
            <a:pPr algn="ctr"/>
            <a:endParaRPr lang="en-US" sz="1264" dirty="0">
              <a:solidFill>
                <a:schemeClr val="accent2"/>
              </a:solidFill>
              <a:latin typeface="Lato Light" charset="0"/>
            </a:endParaRPr>
          </a:p>
        </p:txBody>
      </p:sp>
      <p:sp>
        <p:nvSpPr>
          <p:cNvPr id="38" name="Subtitle 2"/>
          <p:cNvSpPr txBox="1">
            <a:spLocks/>
          </p:cNvSpPr>
          <p:nvPr/>
        </p:nvSpPr>
        <p:spPr>
          <a:xfrm>
            <a:off x="5465404" y="1077963"/>
            <a:ext cx="1279732" cy="356615"/>
          </a:xfrm>
          <a:prstGeom prst="rect">
            <a:avLst/>
          </a:prstGeom>
        </p:spPr>
        <p:txBody>
          <a:bodyPr vert="horz" wrap="none" lIns="97896" tIns="48948" rIns="97896" bIns="48948"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r>
              <a:rPr lang="en-US" sz="1396" dirty="0" smtClean="0">
                <a:latin typeface="Lato Light"/>
                <a:cs typeface="Lato Light"/>
              </a:rPr>
              <a:t>Up &amp; Running</a:t>
            </a:r>
            <a:endParaRPr lang="en-US" sz="1396" dirty="0">
              <a:solidFill>
                <a:schemeClr val="accent1"/>
              </a:solidFill>
              <a:latin typeface="Lato Light"/>
              <a:cs typeface="Lato Light"/>
            </a:endParaRPr>
          </a:p>
        </p:txBody>
      </p:sp>
    </p:spTree>
    <p:extLst>
      <p:ext uri="{BB962C8B-B14F-4D97-AF65-F5344CB8AC3E}">
        <p14:creationId xmlns:p14="http://schemas.microsoft.com/office/powerpoint/2010/main" val="600968550"/>
      </p:ext>
    </p:extLst>
  </p:cSld>
  <p:clrMapOvr>
    <a:masterClrMapping/>
  </p:clrMapOvr>
  <p:transition spd="slow" advClick="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76"/>
                                        </p:tgtEl>
                                        <p:attrNameLst>
                                          <p:attrName>style.visibility</p:attrName>
                                        </p:attrNameLst>
                                      </p:cBhvr>
                                      <p:to>
                                        <p:strVal val="visible"/>
                                      </p:to>
                                    </p:set>
                                    <p:anim calcmode="lin" valueType="num">
                                      <p:cBhvr additive="base">
                                        <p:cTn id="7" dur="500" fill="hold"/>
                                        <p:tgtEl>
                                          <p:spTgt spid="76"/>
                                        </p:tgtEl>
                                        <p:attrNameLst>
                                          <p:attrName>ppt_x</p:attrName>
                                        </p:attrNameLst>
                                      </p:cBhvr>
                                      <p:tavLst>
                                        <p:tav tm="0">
                                          <p:val>
                                            <p:strVal val="#ppt_x"/>
                                          </p:val>
                                        </p:tav>
                                        <p:tav tm="100000">
                                          <p:val>
                                            <p:strVal val="#ppt_x"/>
                                          </p:val>
                                        </p:tav>
                                      </p:tavLst>
                                    </p:anim>
                                    <p:anim calcmode="lin" valueType="num">
                                      <p:cBhvr additive="base">
                                        <p:cTn id="8" dur="500" fill="hold"/>
                                        <p:tgtEl>
                                          <p:spTgt spid="7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78"/>
                                        </p:tgtEl>
                                        <p:attrNameLst>
                                          <p:attrName>style.visibility</p:attrName>
                                        </p:attrNameLst>
                                      </p:cBhvr>
                                      <p:to>
                                        <p:strVal val="visible"/>
                                      </p:to>
                                    </p:set>
                                    <p:anim calcmode="lin" valueType="num">
                                      <p:cBhvr additive="base">
                                        <p:cTn id="11" dur="500" fill="hold"/>
                                        <p:tgtEl>
                                          <p:spTgt spid="78"/>
                                        </p:tgtEl>
                                        <p:attrNameLst>
                                          <p:attrName>ppt_x</p:attrName>
                                        </p:attrNameLst>
                                      </p:cBhvr>
                                      <p:tavLst>
                                        <p:tav tm="0">
                                          <p:val>
                                            <p:strVal val="#ppt_x"/>
                                          </p:val>
                                        </p:tav>
                                        <p:tav tm="100000">
                                          <p:val>
                                            <p:strVal val="#ppt_x"/>
                                          </p:val>
                                        </p:tav>
                                      </p:tavLst>
                                    </p:anim>
                                    <p:anim calcmode="lin" valueType="num">
                                      <p:cBhvr additive="base">
                                        <p:cTn id="12" dur="500" fill="hold"/>
                                        <p:tgtEl>
                                          <p:spTgt spid="78"/>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80"/>
                                        </p:tgtEl>
                                        <p:attrNameLst>
                                          <p:attrName>style.visibility</p:attrName>
                                        </p:attrNameLst>
                                      </p:cBhvr>
                                      <p:to>
                                        <p:strVal val="visible"/>
                                      </p:to>
                                    </p:set>
                                    <p:anim calcmode="lin" valueType="num">
                                      <p:cBhvr additive="base">
                                        <p:cTn id="15" dur="500" fill="hold"/>
                                        <p:tgtEl>
                                          <p:spTgt spid="80"/>
                                        </p:tgtEl>
                                        <p:attrNameLst>
                                          <p:attrName>ppt_x</p:attrName>
                                        </p:attrNameLst>
                                      </p:cBhvr>
                                      <p:tavLst>
                                        <p:tav tm="0">
                                          <p:val>
                                            <p:strVal val="#ppt_x"/>
                                          </p:val>
                                        </p:tav>
                                        <p:tav tm="100000">
                                          <p:val>
                                            <p:strVal val="#ppt_x"/>
                                          </p:val>
                                        </p:tav>
                                      </p:tavLst>
                                    </p:anim>
                                    <p:anim calcmode="lin" valueType="num">
                                      <p:cBhvr additive="base">
                                        <p:cTn id="16" dur="500" fill="hold"/>
                                        <p:tgtEl>
                                          <p:spTgt spid="80"/>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82"/>
                                        </p:tgtEl>
                                        <p:attrNameLst>
                                          <p:attrName>style.visibility</p:attrName>
                                        </p:attrNameLst>
                                      </p:cBhvr>
                                      <p:to>
                                        <p:strVal val="visible"/>
                                      </p:to>
                                    </p:set>
                                    <p:anim calcmode="lin" valueType="num">
                                      <p:cBhvr additive="base">
                                        <p:cTn id="19" dur="500" fill="hold"/>
                                        <p:tgtEl>
                                          <p:spTgt spid="82"/>
                                        </p:tgtEl>
                                        <p:attrNameLst>
                                          <p:attrName>ppt_x</p:attrName>
                                        </p:attrNameLst>
                                      </p:cBhvr>
                                      <p:tavLst>
                                        <p:tav tm="0">
                                          <p:val>
                                            <p:strVal val="#ppt_x"/>
                                          </p:val>
                                        </p:tav>
                                        <p:tav tm="100000">
                                          <p:val>
                                            <p:strVal val="#ppt_x"/>
                                          </p:val>
                                        </p:tav>
                                      </p:tavLst>
                                    </p:anim>
                                    <p:anim calcmode="lin" valueType="num">
                                      <p:cBhvr additive="base">
                                        <p:cTn id="20" dur="500" fill="hold"/>
                                        <p:tgtEl>
                                          <p:spTgt spid="82"/>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86"/>
                                        </p:tgtEl>
                                        <p:attrNameLst>
                                          <p:attrName>style.visibility</p:attrName>
                                        </p:attrNameLst>
                                      </p:cBhvr>
                                      <p:to>
                                        <p:strVal val="visible"/>
                                      </p:to>
                                    </p:set>
                                    <p:anim calcmode="lin" valueType="num">
                                      <p:cBhvr additive="base">
                                        <p:cTn id="23" dur="500" fill="hold"/>
                                        <p:tgtEl>
                                          <p:spTgt spid="86"/>
                                        </p:tgtEl>
                                        <p:attrNameLst>
                                          <p:attrName>ppt_x</p:attrName>
                                        </p:attrNameLst>
                                      </p:cBhvr>
                                      <p:tavLst>
                                        <p:tav tm="0">
                                          <p:val>
                                            <p:strVal val="#ppt_x"/>
                                          </p:val>
                                        </p:tav>
                                        <p:tav tm="100000">
                                          <p:val>
                                            <p:strVal val="#ppt_x"/>
                                          </p:val>
                                        </p:tav>
                                      </p:tavLst>
                                    </p:anim>
                                    <p:anim calcmode="lin" valueType="num">
                                      <p:cBhvr additive="base">
                                        <p:cTn id="24" dur="500" fill="hold"/>
                                        <p:tgtEl>
                                          <p:spTgt spid="86"/>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2"/>
                                        </p:tgtEl>
                                        <p:attrNameLst>
                                          <p:attrName>style.visibility</p:attrName>
                                        </p:attrNameLst>
                                      </p:cBhvr>
                                      <p:to>
                                        <p:strVal val="visible"/>
                                      </p:to>
                                    </p:set>
                                    <p:anim calcmode="lin" valueType="num">
                                      <p:cBhvr additive="base">
                                        <p:cTn id="27" dur="500" fill="hold"/>
                                        <p:tgtEl>
                                          <p:spTgt spid="2"/>
                                        </p:tgtEl>
                                        <p:attrNameLst>
                                          <p:attrName>ppt_x</p:attrName>
                                        </p:attrNameLst>
                                      </p:cBhvr>
                                      <p:tavLst>
                                        <p:tav tm="0">
                                          <p:val>
                                            <p:strVal val="#ppt_x"/>
                                          </p:val>
                                        </p:tav>
                                        <p:tav tm="100000">
                                          <p:val>
                                            <p:strVal val="#ppt_x"/>
                                          </p:val>
                                        </p:tav>
                                      </p:tavLst>
                                    </p:anim>
                                    <p:anim calcmode="lin" valueType="num">
                                      <p:cBhvr additive="base">
                                        <p:cTn id="28" dur="500" fill="hold"/>
                                        <p:tgtEl>
                                          <p:spTgt spid="2"/>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27"/>
                                        </p:tgtEl>
                                        <p:attrNameLst>
                                          <p:attrName>style.visibility</p:attrName>
                                        </p:attrNameLst>
                                      </p:cBhvr>
                                      <p:to>
                                        <p:strVal val="visible"/>
                                      </p:to>
                                    </p:set>
                                    <p:anim calcmode="lin" valueType="num">
                                      <p:cBhvr additive="base">
                                        <p:cTn id="31" dur="500" fill="hold"/>
                                        <p:tgtEl>
                                          <p:spTgt spid="27"/>
                                        </p:tgtEl>
                                        <p:attrNameLst>
                                          <p:attrName>ppt_x</p:attrName>
                                        </p:attrNameLst>
                                      </p:cBhvr>
                                      <p:tavLst>
                                        <p:tav tm="0">
                                          <p:val>
                                            <p:strVal val="#ppt_x"/>
                                          </p:val>
                                        </p:tav>
                                        <p:tav tm="100000">
                                          <p:val>
                                            <p:strVal val="#ppt_x"/>
                                          </p:val>
                                        </p:tav>
                                      </p:tavLst>
                                    </p:anim>
                                    <p:anim calcmode="lin" valueType="num">
                                      <p:cBhvr additive="base">
                                        <p:cTn id="32" dur="500" fill="hold"/>
                                        <p:tgtEl>
                                          <p:spTgt spid="27"/>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28"/>
                                        </p:tgtEl>
                                        <p:attrNameLst>
                                          <p:attrName>style.visibility</p:attrName>
                                        </p:attrNameLst>
                                      </p:cBhvr>
                                      <p:to>
                                        <p:strVal val="visible"/>
                                      </p:to>
                                    </p:set>
                                    <p:anim calcmode="lin" valueType="num">
                                      <p:cBhvr additive="base">
                                        <p:cTn id="35" dur="500" fill="hold"/>
                                        <p:tgtEl>
                                          <p:spTgt spid="28"/>
                                        </p:tgtEl>
                                        <p:attrNameLst>
                                          <p:attrName>ppt_x</p:attrName>
                                        </p:attrNameLst>
                                      </p:cBhvr>
                                      <p:tavLst>
                                        <p:tav tm="0">
                                          <p:val>
                                            <p:strVal val="#ppt_x"/>
                                          </p:val>
                                        </p:tav>
                                        <p:tav tm="100000">
                                          <p:val>
                                            <p:strVal val="#ppt_x"/>
                                          </p:val>
                                        </p:tav>
                                      </p:tavLst>
                                    </p:anim>
                                    <p:anim calcmode="lin" valueType="num">
                                      <p:cBhvr additive="base">
                                        <p:cTn id="36" dur="500" fill="hold"/>
                                        <p:tgtEl>
                                          <p:spTgt spid="28"/>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29"/>
                                        </p:tgtEl>
                                        <p:attrNameLst>
                                          <p:attrName>style.visibility</p:attrName>
                                        </p:attrNameLst>
                                      </p:cBhvr>
                                      <p:to>
                                        <p:strVal val="visible"/>
                                      </p:to>
                                    </p:set>
                                    <p:anim calcmode="lin" valueType="num">
                                      <p:cBhvr additive="base">
                                        <p:cTn id="39" dur="500" fill="hold"/>
                                        <p:tgtEl>
                                          <p:spTgt spid="29"/>
                                        </p:tgtEl>
                                        <p:attrNameLst>
                                          <p:attrName>ppt_x</p:attrName>
                                        </p:attrNameLst>
                                      </p:cBhvr>
                                      <p:tavLst>
                                        <p:tav tm="0">
                                          <p:val>
                                            <p:strVal val="#ppt_x"/>
                                          </p:val>
                                        </p:tav>
                                        <p:tav tm="100000">
                                          <p:val>
                                            <p:strVal val="#ppt_x"/>
                                          </p:val>
                                        </p:tav>
                                      </p:tavLst>
                                    </p:anim>
                                    <p:anim calcmode="lin" valueType="num">
                                      <p:cBhvr additive="base">
                                        <p:cTn id="40" dur="500" fill="hold"/>
                                        <p:tgtEl>
                                          <p:spTgt spid="29"/>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30"/>
                                        </p:tgtEl>
                                        <p:attrNameLst>
                                          <p:attrName>style.visibility</p:attrName>
                                        </p:attrNameLst>
                                      </p:cBhvr>
                                      <p:to>
                                        <p:strVal val="visible"/>
                                      </p:to>
                                    </p:set>
                                    <p:anim calcmode="lin" valueType="num">
                                      <p:cBhvr additive="base">
                                        <p:cTn id="43" dur="500" fill="hold"/>
                                        <p:tgtEl>
                                          <p:spTgt spid="30"/>
                                        </p:tgtEl>
                                        <p:attrNameLst>
                                          <p:attrName>ppt_x</p:attrName>
                                        </p:attrNameLst>
                                      </p:cBhvr>
                                      <p:tavLst>
                                        <p:tav tm="0">
                                          <p:val>
                                            <p:strVal val="#ppt_x"/>
                                          </p:val>
                                        </p:tav>
                                        <p:tav tm="100000">
                                          <p:val>
                                            <p:strVal val="#ppt_x"/>
                                          </p:val>
                                        </p:tav>
                                      </p:tavLst>
                                    </p:anim>
                                    <p:anim calcmode="lin" valueType="num">
                                      <p:cBhvr additive="base">
                                        <p:cTn id="44" dur="500" fill="hold"/>
                                        <p:tgtEl>
                                          <p:spTgt spid="30"/>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32"/>
                                        </p:tgtEl>
                                        <p:attrNameLst>
                                          <p:attrName>style.visibility</p:attrName>
                                        </p:attrNameLst>
                                      </p:cBhvr>
                                      <p:to>
                                        <p:strVal val="visible"/>
                                      </p:to>
                                    </p:set>
                                    <p:anim calcmode="lin" valueType="num">
                                      <p:cBhvr additive="base">
                                        <p:cTn id="47" dur="500" fill="hold"/>
                                        <p:tgtEl>
                                          <p:spTgt spid="32"/>
                                        </p:tgtEl>
                                        <p:attrNameLst>
                                          <p:attrName>ppt_x</p:attrName>
                                        </p:attrNameLst>
                                      </p:cBhvr>
                                      <p:tavLst>
                                        <p:tav tm="0">
                                          <p:val>
                                            <p:strVal val="#ppt_x"/>
                                          </p:val>
                                        </p:tav>
                                        <p:tav tm="100000">
                                          <p:val>
                                            <p:strVal val="#ppt_x"/>
                                          </p:val>
                                        </p:tav>
                                      </p:tavLst>
                                    </p:anim>
                                    <p:anim calcmode="lin" valueType="num">
                                      <p:cBhvr additive="base">
                                        <p:cTn id="48" dur="500" fill="hold"/>
                                        <p:tgtEl>
                                          <p:spTgt spid="32"/>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34"/>
                                        </p:tgtEl>
                                        <p:attrNameLst>
                                          <p:attrName>style.visibility</p:attrName>
                                        </p:attrNameLst>
                                      </p:cBhvr>
                                      <p:to>
                                        <p:strVal val="visible"/>
                                      </p:to>
                                    </p:set>
                                    <p:anim calcmode="lin" valueType="num">
                                      <p:cBhvr additive="base">
                                        <p:cTn id="51" dur="500" fill="hold"/>
                                        <p:tgtEl>
                                          <p:spTgt spid="34"/>
                                        </p:tgtEl>
                                        <p:attrNameLst>
                                          <p:attrName>ppt_x</p:attrName>
                                        </p:attrNameLst>
                                      </p:cBhvr>
                                      <p:tavLst>
                                        <p:tav tm="0">
                                          <p:val>
                                            <p:strVal val="#ppt_x"/>
                                          </p:val>
                                        </p:tav>
                                        <p:tav tm="100000">
                                          <p:val>
                                            <p:strVal val="#ppt_x"/>
                                          </p:val>
                                        </p:tav>
                                      </p:tavLst>
                                    </p:anim>
                                    <p:anim calcmode="lin" valueType="num">
                                      <p:cBhvr additive="base">
                                        <p:cTn id="52" dur="500" fill="hold"/>
                                        <p:tgtEl>
                                          <p:spTgt spid="34"/>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35"/>
                                        </p:tgtEl>
                                        <p:attrNameLst>
                                          <p:attrName>style.visibility</p:attrName>
                                        </p:attrNameLst>
                                      </p:cBhvr>
                                      <p:to>
                                        <p:strVal val="visible"/>
                                      </p:to>
                                    </p:set>
                                    <p:anim calcmode="lin" valueType="num">
                                      <p:cBhvr additive="base">
                                        <p:cTn id="55" dur="500" fill="hold"/>
                                        <p:tgtEl>
                                          <p:spTgt spid="35"/>
                                        </p:tgtEl>
                                        <p:attrNameLst>
                                          <p:attrName>ppt_x</p:attrName>
                                        </p:attrNameLst>
                                      </p:cBhvr>
                                      <p:tavLst>
                                        <p:tav tm="0">
                                          <p:val>
                                            <p:strVal val="#ppt_x"/>
                                          </p:val>
                                        </p:tav>
                                        <p:tav tm="100000">
                                          <p:val>
                                            <p:strVal val="#ppt_x"/>
                                          </p:val>
                                        </p:tav>
                                      </p:tavLst>
                                    </p:anim>
                                    <p:anim calcmode="lin" valueType="num">
                                      <p:cBhvr additive="base">
                                        <p:cTn id="56" dur="500" fill="hold"/>
                                        <p:tgtEl>
                                          <p:spTgt spid="35"/>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40"/>
                                        </p:tgtEl>
                                        <p:attrNameLst>
                                          <p:attrName>style.visibility</p:attrName>
                                        </p:attrNameLst>
                                      </p:cBhvr>
                                      <p:to>
                                        <p:strVal val="visible"/>
                                      </p:to>
                                    </p:set>
                                    <p:anim calcmode="lin" valueType="num">
                                      <p:cBhvr additive="base">
                                        <p:cTn id="59" dur="500" fill="hold"/>
                                        <p:tgtEl>
                                          <p:spTgt spid="40"/>
                                        </p:tgtEl>
                                        <p:attrNameLst>
                                          <p:attrName>ppt_x</p:attrName>
                                        </p:attrNameLst>
                                      </p:cBhvr>
                                      <p:tavLst>
                                        <p:tav tm="0">
                                          <p:val>
                                            <p:strVal val="#ppt_x"/>
                                          </p:val>
                                        </p:tav>
                                        <p:tav tm="100000">
                                          <p:val>
                                            <p:strVal val="#ppt_x"/>
                                          </p:val>
                                        </p:tav>
                                      </p:tavLst>
                                    </p:anim>
                                    <p:anim calcmode="lin" valueType="num">
                                      <p:cBhvr additive="base">
                                        <p:cTn id="60" dur="500" fill="hold"/>
                                        <p:tgtEl>
                                          <p:spTgt spid="40"/>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stCondLst>
                                    <p:cond delay="0"/>
                                  </p:stCondLst>
                                  <p:childTnLst>
                                    <p:set>
                                      <p:cBhvr>
                                        <p:cTn id="62" dur="1" fill="hold">
                                          <p:stCondLst>
                                            <p:cond delay="0"/>
                                          </p:stCondLst>
                                        </p:cTn>
                                        <p:tgtEl>
                                          <p:spTgt spid="41"/>
                                        </p:tgtEl>
                                        <p:attrNameLst>
                                          <p:attrName>style.visibility</p:attrName>
                                        </p:attrNameLst>
                                      </p:cBhvr>
                                      <p:to>
                                        <p:strVal val="visible"/>
                                      </p:to>
                                    </p:set>
                                    <p:anim calcmode="lin" valueType="num">
                                      <p:cBhvr additive="base">
                                        <p:cTn id="63" dur="500" fill="hold"/>
                                        <p:tgtEl>
                                          <p:spTgt spid="41"/>
                                        </p:tgtEl>
                                        <p:attrNameLst>
                                          <p:attrName>ppt_x</p:attrName>
                                        </p:attrNameLst>
                                      </p:cBhvr>
                                      <p:tavLst>
                                        <p:tav tm="0">
                                          <p:val>
                                            <p:strVal val="#ppt_x"/>
                                          </p:val>
                                        </p:tav>
                                        <p:tav tm="100000">
                                          <p:val>
                                            <p:strVal val="#ppt_x"/>
                                          </p:val>
                                        </p:tav>
                                      </p:tavLst>
                                    </p:anim>
                                    <p:anim calcmode="lin" valueType="num">
                                      <p:cBhvr additive="base">
                                        <p:cTn id="64" dur="500" fill="hold"/>
                                        <p:tgtEl>
                                          <p:spTgt spid="41"/>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42"/>
                                        </p:tgtEl>
                                        <p:attrNameLst>
                                          <p:attrName>style.visibility</p:attrName>
                                        </p:attrNameLst>
                                      </p:cBhvr>
                                      <p:to>
                                        <p:strVal val="visible"/>
                                      </p:to>
                                    </p:set>
                                    <p:anim calcmode="lin" valueType="num">
                                      <p:cBhvr additive="base">
                                        <p:cTn id="67" dur="500" fill="hold"/>
                                        <p:tgtEl>
                                          <p:spTgt spid="42"/>
                                        </p:tgtEl>
                                        <p:attrNameLst>
                                          <p:attrName>ppt_x</p:attrName>
                                        </p:attrNameLst>
                                      </p:cBhvr>
                                      <p:tavLst>
                                        <p:tav tm="0">
                                          <p:val>
                                            <p:strVal val="#ppt_x"/>
                                          </p:val>
                                        </p:tav>
                                        <p:tav tm="100000">
                                          <p:val>
                                            <p:strVal val="#ppt_x"/>
                                          </p:val>
                                        </p:tav>
                                      </p:tavLst>
                                    </p:anim>
                                    <p:anim calcmode="lin" valueType="num">
                                      <p:cBhvr additive="base">
                                        <p:cTn id="68" dur="500" fill="hold"/>
                                        <p:tgtEl>
                                          <p:spTgt spid="42"/>
                                        </p:tgtEl>
                                        <p:attrNameLst>
                                          <p:attrName>ppt_y</p:attrName>
                                        </p:attrNameLst>
                                      </p:cBhvr>
                                      <p:tavLst>
                                        <p:tav tm="0">
                                          <p:val>
                                            <p:strVal val="1+#ppt_h/2"/>
                                          </p:val>
                                        </p:tav>
                                        <p:tav tm="100000">
                                          <p:val>
                                            <p:strVal val="#ppt_y"/>
                                          </p:val>
                                        </p:tav>
                                      </p:tavLst>
                                    </p:anim>
                                  </p:childTnLst>
                                </p:cTn>
                              </p:par>
                              <p:par>
                                <p:cTn id="69" presetID="2" presetClass="entr" presetSubtype="4" fill="hold" grpId="0" nodeType="withEffect">
                                  <p:stCondLst>
                                    <p:cond delay="0"/>
                                  </p:stCondLst>
                                  <p:childTnLst>
                                    <p:set>
                                      <p:cBhvr>
                                        <p:cTn id="70" dur="1" fill="hold">
                                          <p:stCondLst>
                                            <p:cond delay="0"/>
                                          </p:stCondLst>
                                        </p:cTn>
                                        <p:tgtEl>
                                          <p:spTgt spid="43"/>
                                        </p:tgtEl>
                                        <p:attrNameLst>
                                          <p:attrName>style.visibility</p:attrName>
                                        </p:attrNameLst>
                                      </p:cBhvr>
                                      <p:to>
                                        <p:strVal val="visible"/>
                                      </p:to>
                                    </p:set>
                                    <p:anim calcmode="lin" valueType="num">
                                      <p:cBhvr additive="base">
                                        <p:cTn id="71" dur="500" fill="hold"/>
                                        <p:tgtEl>
                                          <p:spTgt spid="43"/>
                                        </p:tgtEl>
                                        <p:attrNameLst>
                                          <p:attrName>ppt_x</p:attrName>
                                        </p:attrNameLst>
                                      </p:cBhvr>
                                      <p:tavLst>
                                        <p:tav tm="0">
                                          <p:val>
                                            <p:strVal val="#ppt_x"/>
                                          </p:val>
                                        </p:tav>
                                        <p:tav tm="100000">
                                          <p:val>
                                            <p:strVal val="#ppt_x"/>
                                          </p:val>
                                        </p:tav>
                                      </p:tavLst>
                                    </p:anim>
                                    <p:anim calcmode="lin" valueType="num">
                                      <p:cBhvr additive="base">
                                        <p:cTn id="72" dur="500" fill="hold"/>
                                        <p:tgtEl>
                                          <p:spTgt spid="43"/>
                                        </p:tgtEl>
                                        <p:attrNameLst>
                                          <p:attrName>ppt_y</p:attrName>
                                        </p:attrNameLst>
                                      </p:cBhvr>
                                      <p:tavLst>
                                        <p:tav tm="0">
                                          <p:val>
                                            <p:strVal val="1+#ppt_h/2"/>
                                          </p:val>
                                        </p:tav>
                                        <p:tav tm="100000">
                                          <p:val>
                                            <p:strVal val="#ppt_y"/>
                                          </p:val>
                                        </p:tav>
                                      </p:tavLst>
                                    </p:anim>
                                  </p:childTnLst>
                                </p:cTn>
                              </p:par>
                              <p:par>
                                <p:cTn id="73" presetID="2" presetClass="entr" presetSubtype="4" fill="hold" grpId="0" nodeType="withEffect">
                                  <p:stCondLst>
                                    <p:cond delay="0"/>
                                  </p:stCondLst>
                                  <p:childTnLst>
                                    <p:set>
                                      <p:cBhvr>
                                        <p:cTn id="74" dur="1" fill="hold">
                                          <p:stCondLst>
                                            <p:cond delay="0"/>
                                          </p:stCondLst>
                                        </p:cTn>
                                        <p:tgtEl>
                                          <p:spTgt spid="44"/>
                                        </p:tgtEl>
                                        <p:attrNameLst>
                                          <p:attrName>style.visibility</p:attrName>
                                        </p:attrNameLst>
                                      </p:cBhvr>
                                      <p:to>
                                        <p:strVal val="visible"/>
                                      </p:to>
                                    </p:set>
                                    <p:anim calcmode="lin" valueType="num">
                                      <p:cBhvr additive="base">
                                        <p:cTn id="75" dur="500" fill="hold"/>
                                        <p:tgtEl>
                                          <p:spTgt spid="44"/>
                                        </p:tgtEl>
                                        <p:attrNameLst>
                                          <p:attrName>ppt_x</p:attrName>
                                        </p:attrNameLst>
                                      </p:cBhvr>
                                      <p:tavLst>
                                        <p:tav tm="0">
                                          <p:val>
                                            <p:strVal val="#ppt_x"/>
                                          </p:val>
                                        </p:tav>
                                        <p:tav tm="100000">
                                          <p:val>
                                            <p:strVal val="#ppt_x"/>
                                          </p:val>
                                        </p:tav>
                                      </p:tavLst>
                                    </p:anim>
                                    <p:anim calcmode="lin" valueType="num">
                                      <p:cBhvr additive="base">
                                        <p:cTn id="76" dur="500" fill="hold"/>
                                        <p:tgtEl>
                                          <p:spTgt spid="44"/>
                                        </p:tgtEl>
                                        <p:attrNameLst>
                                          <p:attrName>ppt_y</p:attrName>
                                        </p:attrNameLst>
                                      </p:cBhvr>
                                      <p:tavLst>
                                        <p:tav tm="0">
                                          <p:val>
                                            <p:strVal val="1+#ppt_h/2"/>
                                          </p:val>
                                        </p:tav>
                                        <p:tav tm="100000">
                                          <p:val>
                                            <p:strVal val="#ppt_y"/>
                                          </p:val>
                                        </p:tav>
                                      </p:tavLst>
                                    </p:anim>
                                  </p:childTnLst>
                                </p:cTn>
                              </p:par>
                              <p:par>
                                <p:cTn id="77" presetID="2" presetClass="entr" presetSubtype="4" fill="hold" grpId="0" nodeType="withEffect">
                                  <p:stCondLst>
                                    <p:cond delay="0"/>
                                  </p:stCondLst>
                                  <p:childTnLst>
                                    <p:set>
                                      <p:cBhvr>
                                        <p:cTn id="78" dur="1" fill="hold">
                                          <p:stCondLst>
                                            <p:cond delay="0"/>
                                          </p:stCondLst>
                                        </p:cTn>
                                        <p:tgtEl>
                                          <p:spTgt spid="45"/>
                                        </p:tgtEl>
                                        <p:attrNameLst>
                                          <p:attrName>style.visibility</p:attrName>
                                        </p:attrNameLst>
                                      </p:cBhvr>
                                      <p:to>
                                        <p:strVal val="visible"/>
                                      </p:to>
                                    </p:set>
                                    <p:anim calcmode="lin" valueType="num">
                                      <p:cBhvr additive="base">
                                        <p:cTn id="79" dur="500" fill="hold"/>
                                        <p:tgtEl>
                                          <p:spTgt spid="45"/>
                                        </p:tgtEl>
                                        <p:attrNameLst>
                                          <p:attrName>ppt_x</p:attrName>
                                        </p:attrNameLst>
                                      </p:cBhvr>
                                      <p:tavLst>
                                        <p:tav tm="0">
                                          <p:val>
                                            <p:strVal val="#ppt_x"/>
                                          </p:val>
                                        </p:tav>
                                        <p:tav tm="100000">
                                          <p:val>
                                            <p:strVal val="#ppt_x"/>
                                          </p:val>
                                        </p:tav>
                                      </p:tavLst>
                                    </p:anim>
                                    <p:anim calcmode="lin" valueType="num">
                                      <p:cBhvr additive="base">
                                        <p:cTn id="80" dur="500" fill="hold"/>
                                        <p:tgtEl>
                                          <p:spTgt spid="45"/>
                                        </p:tgtEl>
                                        <p:attrNameLst>
                                          <p:attrName>ppt_y</p:attrName>
                                        </p:attrNameLst>
                                      </p:cBhvr>
                                      <p:tavLst>
                                        <p:tav tm="0">
                                          <p:val>
                                            <p:strVal val="1+#ppt_h/2"/>
                                          </p:val>
                                        </p:tav>
                                        <p:tav tm="100000">
                                          <p:val>
                                            <p:strVal val="#ppt_y"/>
                                          </p:val>
                                        </p:tav>
                                      </p:tavLst>
                                    </p:anim>
                                  </p:childTnLst>
                                </p:cTn>
                              </p:par>
                              <p:par>
                                <p:cTn id="81" presetID="2" presetClass="entr" presetSubtype="4" fill="hold" grpId="0" nodeType="withEffect">
                                  <p:stCondLst>
                                    <p:cond delay="0"/>
                                  </p:stCondLst>
                                  <p:childTnLst>
                                    <p:set>
                                      <p:cBhvr>
                                        <p:cTn id="82" dur="1" fill="hold">
                                          <p:stCondLst>
                                            <p:cond delay="0"/>
                                          </p:stCondLst>
                                        </p:cTn>
                                        <p:tgtEl>
                                          <p:spTgt spid="46"/>
                                        </p:tgtEl>
                                        <p:attrNameLst>
                                          <p:attrName>style.visibility</p:attrName>
                                        </p:attrNameLst>
                                      </p:cBhvr>
                                      <p:to>
                                        <p:strVal val="visible"/>
                                      </p:to>
                                    </p:set>
                                    <p:anim calcmode="lin" valueType="num">
                                      <p:cBhvr additive="base">
                                        <p:cTn id="83" dur="500" fill="hold"/>
                                        <p:tgtEl>
                                          <p:spTgt spid="46"/>
                                        </p:tgtEl>
                                        <p:attrNameLst>
                                          <p:attrName>ppt_x</p:attrName>
                                        </p:attrNameLst>
                                      </p:cBhvr>
                                      <p:tavLst>
                                        <p:tav tm="0">
                                          <p:val>
                                            <p:strVal val="#ppt_x"/>
                                          </p:val>
                                        </p:tav>
                                        <p:tav tm="100000">
                                          <p:val>
                                            <p:strVal val="#ppt_x"/>
                                          </p:val>
                                        </p:tav>
                                      </p:tavLst>
                                    </p:anim>
                                    <p:anim calcmode="lin" valueType="num">
                                      <p:cBhvr additive="base">
                                        <p:cTn id="84" dur="500" fill="hold"/>
                                        <p:tgtEl>
                                          <p:spTgt spid="46"/>
                                        </p:tgtEl>
                                        <p:attrNameLst>
                                          <p:attrName>ppt_y</p:attrName>
                                        </p:attrNameLst>
                                      </p:cBhvr>
                                      <p:tavLst>
                                        <p:tav tm="0">
                                          <p:val>
                                            <p:strVal val="1+#ppt_h/2"/>
                                          </p:val>
                                        </p:tav>
                                        <p:tav tm="100000">
                                          <p:val>
                                            <p:strVal val="#ppt_y"/>
                                          </p:val>
                                        </p:tav>
                                      </p:tavLst>
                                    </p:anim>
                                  </p:childTnLst>
                                </p:cTn>
                              </p:par>
                              <p:par>
                                <p:cTn id="85" presetID="2" presetClass="entr" presetSubtype="4" fill="hold" grpId="0" nodeType="withEffect">
                                  <p:stCondLst>
                                    <p:cond delay="0"/>
                                  </p:stCondLst>
                                  <p:childTnLst>
                                    <p:set>
                                      <p:cBhvr>
                                        <p:cTn id="86" dur="1" fill="hold">
                                          <p:stCondLst>
                                            <p:cond delay="0"/>
                                          </p:stCondLst>
                                        </p:cTn>
                                        <p:tgtEl>
                                          <p:spTgt spid="47"/>
                                        </p:tgtEl>
                                        <p:attrNameLst>
                                          <p:attrName>style.visibility</p:attrName>
                                        </p:attrNameLst>
                                      </p:cBhvr>
                                      <p:to>
                                        <p:strVal val="visible"/>
                                      </p:to>
                                    </p:set>
                                    <p:anim calcmode="lin" valueType="num">
                                      <p:cBhvr additive="base">
                                        <p:cTn id="87" dur="500" fill="hold"/>
                                        <p:tgtEl>
                                          <p:spTgt spid="47"/>
                                        </p:tgtEl>
                                        <p:attrNameLst>
                                          <p:attrName>ppt_x</p:attrName>
                                        </p:attrNameLst>
                                      </p:cBhvr>
                                      <p:tavLst>
                                        <p:tav tm="0">
                                          <p:val>
                                            <p:strVal val="#ppt_x"/>
                                          </p:val>
                                        </p:tav>
                                        <p:tav tm="100000">
                                          <p:val>
                                            <p:strVal val="#ppt_x"/>
                                          </p:val>
                                        </p:tav>
                                      </p:tavLst>
                                    </p:anim>
                                    <p:anim calcmode="lin" valueType="num">
                                      <p:cBhvr additive="base">
                                        <p:cTn id="88" dur="500" fill="hold"/>
                                        <p:tgtEl>
                                          <p:spTgt spid="47"/>
                                        </p:tgtEl>
                                        <p:attrNameLst>
                                          <p:attrName>ppt_y</p:attrName>
                                        </p:attrNameLst>
                                      </p:cBhvr>
                                      <p:tavLst>
                                        <p:tav tm="0">
                                          <p:val>
                                            <p:strVal val="1+#ppt_h/2"/>
                                          </p:val>
                                        </p:tav>
                                        <p:tav tm="100000">
                                          <p:val>
                                            <p:strVal val="#ppt_y"/>
                                          </p:val>
                                        </p:tav>
                                      </p:tavLst>
                                    </p:anim>
                                  </p:childTnLst>
                                </p:cTn>
                              </p:par>
                              <p:par>
                                <p:cTn id="89" presetID="2" presetClass="entr" presetSubtype="4" fill="hold" grpId="0" nodeType="withEffect">
                                  <p:stCondLst>
                                    <p:cond delay="0"/>
                                  </p:stCondLst>
                                  <p:childTnLst>
                                    <p:set>
                                      <p:cBhvr>
                                        <p:cTn id="90" dur="1" fill="hold">
                                          <p:stCondLst>
                                            <p:cond delay="0"/>
                                          </p:stCondLst>
                                        </p:cTn>
                                        <p:tgtEl>
                                          <p:spTgt spid="48"/>
                                        </p:tgtEl>
                                        <p:attrNameLst>
                                          <p:attrName>style.visibility</p:attrName>
                                        </p:attrNameLst>
                                      </p:cBhvr>
                                      <p:to>
                                        <p:strVal val="visible"/>
                                      </p:to>
                                    </p:set>
                                    <p:anim calcmode="lin" valueType="num">
                                      <p:cBhvr additive="base">
                                        <p:cTn id="91" dur="500" fill="hold"/>
                                        <p:tgtEl>
                                          <p:spTgt spid="48"/>
                                        </p:tgtEl>
                                        <p:attrNameLst>
                                          <p:attrName>ppt_x</p:attrName>
                                        </p:attrNameLst>
                                      </p:cBhvr>
                                      <p:tavLst>
                                        <p:tav tm="0">
                                          <p:val>
                                            <p:strVal val="#ppt_x"/>
                                          </p:val>
                                        </p:tav>
                                        <p:tav tm="100000">
                                          <p:val>
                                            <p:strVal val="#ppt_x"/>
                                          </p:val>
                                        </p:tav>
                                      </p:tavLst>
                                    </p:anim>
                                    <p:anim calcmode="lin" valueType="num">
                                      <p:cBhvr additive="base">
                                        <p:cTn id="92" dur="500" fill="hold"/>
                                        <p:tgtEl>
                                          <p:spTgt spid="48"/>
                                        </p:tgtEl>
                                        <p:attrNameLst>
                                          <p:attrName>ppt_y</p:attrName>
                                        </p:attrNameLst>
                                      </p:cBhvr>
                                      <p:tavLst>
                                        <p:tav tm="0">
                                          <p:val>
                                            <p:strVal val="1+#ppt_h/2"/>
                                          </p:val>
                                        </p:tav>
                                        <p:tav tm="100000">
                                          <p:val>
                                            <p:strVal val="#ppt_y"/>
                                          </p:val>
                                        </p:tav>
                                      </p:tavLst>
                                    </p:anim>
                                  </p:childTnLst>
                                </p:cTn>
                              </p:par>
                              <p:par>
                                <p:cTn id="93" presetID="2" presetClass="entr" presetSubtype="4" fill="hold" grpId="0" nodeType="withEffect">
                                  <p:stCondLst>
                                    <p:cond delay="0"/>
                                  </p:stCondLst>
                                  <p:childTnLst>
                                    <p:set>
                                      <p:cBhvr>
                                        <p:cTn id="94" dur="1" fill="hold">
                                          <p:stCondLst>
                                            <p:cond delay="0"/>
                                          </p:stCondLst>
                                        </p:cTn>
                                        <p:tgtEl>
                                          <p:spTgt spid="49"/>
                                        </p:tgtEl>
                                        <p:attrNameLst>
                                          <p:attrName>style.visibility</p:attrName>
                                        </p:attrNameLst>
                                      </p:cBhvr>
                                      <p:to>
                                        <p:strVal val="visible"/>
                                      </p:to>
                                    </p:set>
                                    <p:anim calcmode="lin" valueType="num">
                                      <p:cBhvr additive="base">
                                        <p:cTn id="95" dur="500" fill="hold"/>
                                        <p:tgtEl>
                                          <p:spTgt spid="49"/>
                                        </p:tgtEl>
                                        <p:attrNameLst>
                                          <p:attrName>ppt_x</p:attrName>
                                        </p:attrNameLst>
                                      </p:cBhvr>
                                      <p:tavLst>
                                        <p:tav tm="0">
                                          <p:val>
                                            <p:strVal val="#ppt_x"/>
                                          </p:val>
                                        </p:tav>
                                        <p:tav tm="100000">
                                          <p:val>
                                            <p:strVal val="#ppt_x"/>
                                          </p:val>
                                        </p:tav>
                                      </p:tavLst>
                                    </p:anim>
                                    <p:anim calcmode="lin" valueType="num">
                                      <p:cBhvr additive="base">
                                        <p:cTn id="96" dur="500" fill="hold"/>
                                        <p:tgtEl>
                                          <p:spTgt spid="49"/>
                                        </p:tgtEl>
                                        <p:attrNameLst>
                                          <p:attrName>ppt_y</p:attrName>
                                        </p:attrNameLst>
                                      </p:cBhvr>
                                      <p:tavLst>
                                        <p:tav tm="0">
                                          <p:val>
                                            <p:strVal val="1+#ppt_h/2"/>
                                          </p:val>
                                        </p:tav>
                                        <p:tav tm="100000">
                                          <p:val>
                                            <p:strVal val="#ppt_y"/>
                                          </p:val>
                                        </p:tav>
                                      </p:tavLst>
                                    </p:anim>
                                  </p:childTnLst>
                                </p:cTn>
                              </p:par>
                              <p:par>
                                <p:cTn id="97" presetID="2" presetClass="entr" presetSubtype="4" fill="hold" grpId="0" nodeType="withEffect">
                                  <p:stCondLst>
                                    <p:cond delay="0"/>
                                  </p:stCondLst>
                                  <p:childTnLst>
                                    <p:set>
                                      <p:cBhvr>
                                        <p:cTn id="98" dur="1" fill="hold">
                                          <p:stCondLst>
                                            <p:cond delay="0"/>
                                          </p:stCondLst>
                                        </p:cTn>
                                        <p:tgtEl>
                                          <p:spTgt spid="50"/>
                                        </p:tgtEl>
                                        <p:attrNameLst>
                                          <p:attrName>style.visibility</p:attrName>
                                        </p:attrNameLst>
                                      </p:cBhvr>
                                      <p:to>
                                        <p:strVal val="visible"/>
                                      </p:to>
                                    </p:set>
                                    <p:anim calcmode="lin" valueType="num">
                                      <p:cBhvr additive="base">
                                        <p:cTn id="99" dur="500" fill="hold"/>
                                        <p:tgtEl>
                                          <p:spTgt spid="50"/>
                                        </p:tgtEl>
                                        <p:attrNameLst>
                                          <p:attrName>ppt_x</p:attrName>
                                        </p:attrNameLst>
                                      </p:cBhvr>
                                      <p:tavLst>
                                        <p:tav tm="0">
                                          <p:val>
                                            <p:strVal val="#ppt_x"/>
                                          </p:val>
                                        </p:tav>
                                        <p:tav tm="100000">
                                          <p:val>
                                            <p:strVal val="#ppt_x"/>
                                          </p:val>
                                        </p:tav>
                                      </p:tavLst>
                                    </p:anim>
                                    <p:anim calcmode="lin" valueType="num">
                                      <p:cBhvr additive="base">
                                        <p:cTn id="100" dur="500" fill="hold"/>
                                        <p:tgtEl>
                                          <p:spTgt spid="50"/>
                                        </p:tgtEl>
                                        <p:attrNameLst>
                                          <p:attrName>ppt_y</p:attrName>
                                        </p:attrNameLst>
                                      </p:cBhvr>
                                      <p:tavLst>
                                        <p:tav tm="0">
                                          <p:val>
                                            <p:strVal val="1+#ppt_h/2"/>
                                          </p:val>
                                        </p:tav>
                                        <p:tav tm="100000">
                                          <p:val>
                                            <p:strVal val="#ppt_y"/>
                                          </p:val>
                                        </p:tav>
                                      </p:tavLst>
                                    </p:anim>
                                  </p:childTnLst>
                                </p:cTn>
                              </p:par>
                              <p:par>
                                <p:cTn id="101" presetID="2" presetClass="entr" presetSubtype="4" fill="hold" grpId="0" nodeType="withEffect">
                                  <p:stCondLst>
                                    <p:cond delay="0"/>
                                  </p:stCondLst>
                                  <p:childTnLst>
                                    <p:set>
                                      <p:cBhvr>
                                        <p:cTn id="102" dur="1" fill="hold">
                                          <p:stCondLst>
                                            <p:cond delay="0"/>
                                          </p:stCondLst>
                                        </p:cTn>
                                        <p:tgtEl>
                                          <p:spTgt spid="39"/>
                                        </p:tgtEl>
                                        <p:attrNameLst>
                                          <p:attrName>style.visibility</p:attrName>
                                        </p:attrNameLst>
                                      </p:cBhvr>
                                      <p:to>
                                        <p:strVal val="visible"/>
                                      </p:to>
                                    </p:set>
                                    <p:anim calcmode="lin" valueType="num">
                                      <p:cBhvr additive="base">
                                        <p:cTn id="103" dur="500" fill="hold"/>
                                        <p:tgtEl>
                                          <p:spTgt spid="39"/>
                                        </p:tgtEl>
                                        <p:attrNameLst>
                                          <p:attrName>ppt_x</p:attrName>
                                        </p:attrNameLst>
                                      </p:cBhvr>
                                      <p:tavLst>
                                        <p:tav tm="0">
                                          <p:val>
                                            <p:strVal val="#ppt_x"/>
                                          </p:val>
                                        </p:tav>
                                        <p:tav tm="100000">
                                          <p:val>
                                            <p:strVal val="#ppt_x"/>
                                          </p:val>
                                        </p:tav>
                                      </p:tavLst>
                                    </p:anim>
                                    <p:anim calcmode="lin" valueType="num">
                                      <p:cBhvr additive="base">
                                        <p:cTn id="104" dur="500" fill="hold"/>
                                        <p:tgtEl>
                                          <p:spTgt spid="39"/>
                                        </p:tgtEl>
                                        <p:attrNameLst>
                                          <p:attrName>ppt_y</p:attrName>
                                        </p:attrNameLst>
                                      </p:cBhvr>
                                      <p:tavLst>
                                        <p:tav tm="0">
                                          <p:val>
                                            <p:strVal val="1+#ppt_h/2"/>
                                          </p:val>
                                        </p:tav>
                                        <p:tav tm="100000">
                                          <p:val>
                                            <p:strVal val="#ppt_y"/>
                                          </p:val>
                                        </p:tav>
                                      </p:tavLst>
                                    </p:anim>
                                  </p:childTnLst>
                                </p:cTn>
                              </p:par>
                              <p:par>
                                <p:cTn id="105" presetID="2" presetClass="entr" presetSubtype="4" fill="hold" grpId="0" nodeType="withEffect">
                                  <p:stCondLst>
                                    <p:cond delay="0"/>
                                  </p:stCondLst>
                                  <p:childTnLst>
                                    <p:set>
                                      <p:cBhvr>
                                        <p:cTn id="106" dur="1" fill="hold">
                                          <p:stCondLst>
                                            <p:cond delay="0"/>
                                          </p:stCondLst>
                                        </p:cTn>
                                        <p:tgtEl>
                                          <p:spTgt spid="52"/>
                                        </p:tgtEl>
                                        <p:attrNameLst>
                                          <p:attrName>style.visibility</p:attrName>
                                        </p:attrNameLst>
                                      </p:cBhvr>
                                      <p:to>
                                        <p:strVal val="visible"/>
                                      </p:to>
                                    </p:set>
                                    <p:anim calcmode="lin" valueType="num">
                                      <p:cBhvr additive="base">
                                        <p:cTn id="107" dur="500" fill="hold"/>
                                        <p:tgtEl>
                                          <p:spTgt spid="52"/>
                                        </p:tgtEl>
                                        <p:attrNameLst>
                                          <p:attrName>ppt_x</p:attrName>
                                        </p:attrNameLst>
                                      </p:cBhvr>
                                      <p:tavLst>
                                        <p:tav tm="0">
                                          <p:val>
                                            <p:strVal val="#ppt_x"/>
                                          </p:val>
                                        </p:tav>
                                        <p:tav tm="100000">
                                          <p:val>
                                            <p:strVal val="#ppt_x"/>
                                          </p:val>
                                        </p:tav>
                                      </p:tavLst>
                                    </p:anim>
                                    <p:anim calcmode="lin" valueType="num">
                                      <p:cBhvr additive="base">
                                        <p:cTn id="108" dur="500" fill="hold"/>
                                        <p:tgtEl>
                                          <p:spTgt spid="52"/>
                                        </p:tgtEl>
                                        <p:attrNameLst>
                                          <p:attrName>ppt_y</p:attrName>
                                        </p:attrNameLst>
                                      </p:cBhvr>
                                      <p:tavLst>
                                        <p:tav tm="0">
                                          <p:val>
                                            <p:strVal val="1+#ppt_h/2"/>
                                          </p:val>
                                        </p:tav>
                                        <p:tav tm="100000">
                                          <p:val>
                                            <p:strVal val="#ppt_y"/>
                                          </p:val>
                                        </p:tav>
                                      </p:tavLst>
                                    </p:anim>
                                  </p:childTnLst>
                                </p:cTn>
                              </p:par>
                              <p:par>
                                <p:cTn id="109" presetID="2" presetClass="entr" presetSubtype="4" fill="hold" grpId="0" nodeType="withEffect">
                                  <p:stCondLst>
                                    <p:cond delay="0"/>
                                  </p:stCondLst>
                                  <p:childTnLst>
                                    <p:set>
                                      <p:cBhvr>
                                        <p:cTn id="110" dur="1" fill="hold">
                                          <p:stCondLst>
                                            <p:cond delay="0"/>
                                          </p:stCondLst>
                                        </p:cTn>
                                        <p:tgtEl>
                                          <p:spTgt spid="54"/>
                                        </p:tgtEl>
                                        <p:attrNameLst>
                                          <p:attrName>style.visibility</p:attrName>
                                        </p:attrNameLst>
                                      </p:cBhvr>
                                      <p:to>
                                        <p:strVal val="visible"/>
                                      </p:to>
                                    </p:set>
                                    <p:anim calcmode="lin" valueType="num">
                                      <p:cBhvr additive="base">
                                        <p:cTn id="111" dur="500" fill="hold"/>
                                        <p:tgtEl>
                                          <p:spTgt spid="54"/>
                                        </p:tgtEl>
                                        <p:attrNameLst>
                                          <p:attrName>ppt_x</p:attrName>
                                        </p:attrNameLst>
                                      </p:cBhvr>
                                      <p:tavLst>
                                        <p:tav tm="0">
                                          <p:val>
                                            <p:strVal val="#ppt_x"/>
                                          </p:val>
                                        </p:tav>
                                        <p:tav tm="100000">
                                          <p:val>
                                            <p:strVal val="#ppt_x"/>
                                          </p:val>
                                        </p:tav>
                                      </p:tavLst>
                                    </p:anim>
                                    <p:anim calcmode="lin" valueType="num">
                                      <p:cBhvr additive="base">
                                        <p:cTn id="112" dur="500" fill="hold"/>
                                        <p:tgtEl>
                                          <p:spTgt spid="54"/>
                                        </p:tgtEl>
                                        <p:attrNameLst>
                                          <p:attrName>ppt_y</p:attrName>
                                        </p:attrNameLst>
                                      </p:cBhvr>
                                      <p:tavLst>
                                        <p:tav tm="0">
                                          <p:val>
                                            <p:strVal val="1+#ppt_h/2"/>
                                          </p:val>
                                        </p:tav>
                                        <p:tav tm="100000">
                                          <p:val>
                                            <p:strVal val="#ppt_y"/>
                                          </p:val>
                                        </p:tav>
                                      </p:tavLst>
                                    </p:anim>
                                  </p:childTnLst>
                                </p:cTn>
                              </p:par>
                              <p:par>
                                <p:cTn id="113" presetID="2" presetClass="entr" presetSubtype="4" fill="hold" grpId="0" nodeType="withEffect">
                                  <p:stCondLst>
                                    <p:cond delay="0"/>
                                  </p:stCondLst>
                                  <p:childTnLst>
                                    <p:set>
                                      <p:cBhvr>
                                        <p:cTn id="114" dur="1" fill="hold">
                                          <p:stCondLst>
                                            <p:cond delay="0"/>
                                          </p:stCondLst>
                                        </p:cTn>
                                        <p:tgtEl>
                                          <p:spTgt spid="56"/>
                                        </p:tgtEl>
                                        <p:attrNameLst>
                                          <p:attrName>style.visibility</p:attrName>
                                        </p:attrNameLst>
                                      </p:cBhvr>
                                      <p:to>
                                        <p:strVal val="visible"/>
                                      </p:to>
                                    </p:set>
                                    <p:anim calcmode="lin" valueType="num">
                                      <p:cBhvr additive="base">
                                        <p:cTn id="115" dur="500" fill="hold"/>
                                        <p:tgtEl>
                                          <p:spTgt spid="56"/>
                                        </p:tgtEl>
                                        <p:attrNameLst>
                                          <p:attrName>ppt_x</p:attrName>
                                        </p:attrNameLst>
                                      </p:cBhvr>
                                      <p:tavLst>
                                        <p:tav tm="0">
                                          <p:val>
                                            <p:strVal val="#ppt_x"/>
                                          </p:val>
                                        </p:tav>
                                        <p:tav tm="100000">
                                          <p:val>
                                            <p:strVal val="#ppt_x"/>
                                          </p:val>
                                        </p:tav>
                                      </p:tavLst>
                                    </p:anim>
                                    <p:anim calcmode="lin" valueType="num">
                                      <p:cBhvr additive="base">
                                        <p:cTn id="116" dur="500" fill="hold"/>
                                        <p:tgtEl>
                                          <p:spTgt spid="56"/>
                                        </p:tgtEl>
                                        <p:attrNameLst>
                                          <p:attrName>ppt_y</p:attrName>
                                        </p:attrNameLst>
                                      </p:cBhvr>
                                      <p:tavLst>
                                        <p:tav tm="0">
                                          <p:val>
                                            <p:strVal val="1+#ppt_h/2"/>
                                          </p:val>
                                        </p:tav>
                                        <p:tav tm="100000">
                                          <p:val>
                                            <p:strVal val="#ppt_y"/>
                                          </p:val>
                                        </p:tav>
                                      </p:tavLst>
                                    </p:anim>
                                  </p:childTnLst>
                                </p:cTn>
                              </p:par>
                              <p:par>
                                <p:cTn id="117" presetID="2" presetClass="entr" presetSubtype="4" fill="hold" grpId="0" nodeType="withEffect">
                                  <p:stCondLst>
                                    <p:cond delay="0"/>
                                  </p:stCondLst>
                                  <p:childTnLst>
                                    <p:set>
                                      <p:cBhvr>
                                        <p:cTn id="118" dur="1" fill="hold">
                                          <p:stCondLst>
                                            <p:cond delay="0"/>
                                          </p:stCondLst>
                                        </p:cTn>
                                        <p:tgtEl>
                                          <p:spTgt spid="57"/>
                                        </p:tgtEl>
                                        <p:attrNameLst>
                                          <p:attrName>style.visibility</p:attrName>
                                        </p:attrNameLst>
                                      </p:cBhvr>
                                      <p:to>
                                        <p:strVal val="visible"/>
                                      </p:to>
                                    </p:set>
                                    <p:anim calcmode="lin" valueType="num">
                                      <p:cBhvr additive="base">
                                        <p:cTn id="119" dur="500" fill="hold"/>
                                        <p:tgtEl>
                                          <p:spTgt spid="57"/>
                                        </p:tgtEl>
                                        <p:attrNameLst>
                                          <p:attrName>ppt_x</p:attrName>
                                        </p:attrNameLst>
                                      </p:cBhvr>
                                      <p:tavLst>
                                        <p:tav tm="0">
                                          <p:val>
                                            <p:strVal val="#ppt_x"/>
                                          </p:val>
                                        </p:tav>
                                        <p:tav tm="100000">
                                          <p:val>
                                            <p:strVal val="#ppt_x"/>
                                          </p:val>
                                        </p:tav>
                                      </p:tavLst>
                                    </p:anim>
                                    <p:anim calcmode="lin" valueType="num">
                                      <p:cBhvr additive="base">
                                        <p:cTn id="120" dur="500" fill="hold"/>
                                        <p:tgtEl>
                                          <p:spTgt spid="57"/>
                                        </p:tgtEl>
                                        <p:attrNameLst>
                                          <p:attrName>ppt_y</p:attrName>
                                        </p:attrNameLst>
                                      </p:cBhvr>
                                      <p:tavLst>
                                        <p:tav tm="0">
                                          <p:val>
                                            <p:strVal val="1+#ppt_h/2"/>
                                          </p:val>
                                        </p:tav>
                                        <p:tav tm="100000">
                                          <p:val>
                                            <p:strVal val="#ppt_y"/>
                                          </p:val>
                                        </p:tav>
                                      </p:tavLst>
                                    </p:anim>
                                  </p:childTnLst>
                                </p:cTn>
                              </p:par>
                              <p:par>
                                <p:cTn id="121" presetID="2" presetClass="entr" presetSubtype="4" fill="hold" grpId="0" nodeType="withEffect">
                                  <p:stCondLst>
                                    <p:cond delay="0"/>
                                  </p:stCondLst>
                                  <p:childTnLst>
                                    <p:set>
                                      <p:cBhvr>
                                        <p:cTn id="122" dur="1" fill="hold">
                                          <p:stCondLst>
                                            <p:cond delay="0"/>
                                          </p:stCondLst>
                                        </p:cTn>
                                        <p:tgtEl>
                                          <p:spTgt spid="59"/>
                                        </p:tgtEl>
                                        <p:attrNameLst>
                                          <p:attrName>style.visibility</p:attrName>
                                        </p:attrNameLst>
                                      </p:cBhvr>
                                      <p:to>
                                        <p:strVal val="visible"/>
                                      </p:to>
                                    </p:set>
                                    <p:anim calcmode="lin" valueType="num">
                                      <p:cBhvr additive="base">
                                        <p:cTn id="123" dur="500" fill="hold"/>
                                        <p:tgtEl>
                                          <p:spTgt spid="59"/>
                                        </p:tgtEl>
                                        <p:attrNameLst>
                                          <p:attrName>ppt_x</p:attrName>
                                        </p:attrNameLst>
                                      </p:cBhvr>
                                      <p:tavLst>
                                        <p:tav tm="0">
                                          <p:val>
                                            <p:strVal val="#ppt_x"/>
                                          </p:val>
                                        </p:tav>
                                        <p:tav tm="100000">
                                          <p:val>
                                            <p:strVal val="#ppt_x"/>
                                          </p:val>
                                        </p:tav>
                                      </p:tavLst>
                                    </p:anim>
                                    <p:anim calcmode="lin" valueType="num">
                                      <p:cBhvr additive="base">
                                        <p:cTn id="124" dur="500" fill="hold"/>
                                        <p:tgtEl>
                                          <p:spTgt spid="5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p:bldP spid="78" grpId="0"/>
      <p:bldP spid="80" grpId="0"/>
      <p:bldP spid="82" grpId="0" animBg="1"/>
      <p:bldP spid="86" grpId="0"/>
      <p:bldP spid="2" grpId="0" animBg="1"/>
      <p:bldP spid="27" grpId="0" animBg="1"/>
      <p:bldP spid="28" grpId="0" animBg="1"/>
      <p:bldP spid="29" grpId="0" animBg="1"/>
      <p:bldP spid="30" grpId="0"/>
      <p:bldP spid="32" grpId="0"/>
      <p:bldP spid="34" grpId="0"/>
      <p:bldP spid="35" grpId="0" animBg="1"/>
      <p:bldP spid="40" grpId="0"/>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39" grpId="0" animBg="1"/>
      <p:bldP spid="52" grpId="0" animBg="1"/>
      <p:bldP spid="54" grpId="0" animBg="1"/>
      <p:bldP spid="56" grpId="0" animBg="1"/>
      <p:bldP spid="57" grpId="0" animBg="1"/>
      <p:bldP spid="59"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6330617" y="2682134"/>
            <a:ext cx="3632726" cy="1034450"/>
          </a:xfrm>
          <a:prstGeom prst="rect">
            <a:avLst/>
          </a:prstGeom>
          <a:noFill/>
        </p:spPr>
        <p:txBody>
          <a:bodyPr wrap="none" rtlCol="0">
            <a:spAutoFit/>
          </a:bodyPr>
          <a:lstStyle/>
          <a:p>
            <a:r>
              <a:rPr lang="en-US" sz="6122" b="1" dirty="0" smtClean="0">
                <a:solidFill>
                  <a:schemeClr val="tx2"/>
                </a:solidFill>
                <a:latin typeface="Lato Black" charset="0"/>
                <a:ea typeface="Lato Black" charset="0"/>
                <a:cs typeface="Lato Black" charset="0"/>
              </a:rPr>
              <a:t>HISTORY</a:t>
            </a:r>
            <a:endParaRPr lang="en-US" sz="6122" b="1" dirty="0">
              <a:solidFill>
                <a:schemeClr val="tx2"/>
              </a:solidFill>
              <a:latin typeface="Lato Black" charset="0"/>
              <a:ea typeface="Lato Black" charset="0"/>
              <a:cs typeface="Lato Black" charset="0"/>
            </a:endParaRPr>
          </a:p>
        </p:txBody>
      </p:sp>
      <p:sp>
        <p:nvSpPr>
          <p:cNvPr id="15" name="TextBox 14"/>
          <p:cNvSpPr txBox="1"/>
          <p:nvPr/>
        </p:nvSpPr>
        <p:spPr>
          <a:xfrm>
            <a:off x="6340656" y="1757209"/>
            <a:ext cx="1781257" cy="1034450"/>
          </a:xfrm>
          <a:prstGeom prst="rect">
            <a:avLst/>
          </a:prstGeom>
          <a:noFill/>
        </p:spPr>
        <p:txBody>
          <a:bodyPr wrap="none" rtlCol="0">
            <a:spAutoFit/>
          </a:bodyPr>
          <a:lstStyle/>
          <a:p>
            <a:r>
              <a:rPr lang="en-US" sz="6122" b="1" dirty="0" smtClean="0">
                <a:solidFill>
                  <a:schemeClr val="tx2"/>
                </a:solidFill>
                <a:latin typeface="Lato Black" charset="0"/>
                <a:ea typeface="Lato Black" charset="0"/>
                <a:cs typeface="Lato Black" charset="0"/>
              </a:rPr>
              <a:t>VUE</a:t>
            </a:r>
            <a:endParaRPr lang="en-US" sz="6122" b="1" dirty="0">
              <a:solidFill>
                <a:schemeClr val="tx2"/>
              </a:solidFill>
              <a:latin typeface="Lato Black" charset="0"/>
              <a:ea typeface="Lato Black" charset="0"/>
              <a:cs typeface="Lato Black" charset="0"/>
            </a:endParaRPr>
          </a:p>
        </p:txBody>
      </p:sp>
      <p:grpSp>
        <p:nvGrpSpPr>
          <p:cNvPr id="16" name="Group 15"/>
          <p:cNvGrpSpPr/>
          <p:nvPr/>
        </p:nvGrpSpPr>
        <p:grpSpPr>
          <a:xfrm>
            <a:off x="6397161" y="3936397"/>
            <a:ext cx="2257910" cy="102205"/>
            <a:chOff x="6927228" y="7552706"/>
            <a:chExt cx="5016271" cy="227062"/>
          </a:xfrm>
        </p:grpSpPr>
        <p:sp>
          <p:nvSpPr>
            <p:cNvPr id="17" name="Oval 16"/>
            <p:cNvSpPr>
              <a:spLocks noChangeAspect="1"/>
            </p:cNvSpPr>
            <p:nvPr/>
          </p:nvSpPr>
          <p:spPr>
            <a:xfrm rot="18861538">
              <a:off x="6927228" y="7711914"/>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64" dirty="0">
                <a:latin typeface="Lato Light" charset="0"/>
              </a:endParaRPr>
            </a:p>
          </p:txBody>
        </p:sp>
        <p:sp>
          <p:nvSpPr>
            <p:cNvPr id="25" name="Oval 24"/>
            <p:cNvSpPr>
              <a:spLocks noChangeAspect="1"/>
            </p:cNvSpPr>
            <p:nvPr/>
          </p:nvSpPr>
          <p:spPr>
            <a:xfrm rot="18861538">
              <a:off x="7142741" y="7709503"/>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64" dirty="0">
                <a:latin typeface="Lato Light" charset="0"/>
              </a:endParaRPr>
            </a:p>
          </p:txBody>
        </p:sp>
        <p:sp>
          <p:nvSpPr>
            <p:cNvPr id="26" name="Oval 25"/>
            <p:cNvSpPr>
              <a:spLocks noChangeAspect="1"/>
            </p:cNvSpPr>
            <p:nvPr/>
          </p:nvSpPr>
          <p:spPr>
            <a:xfrm rot="18861538">
              <a:off x="7358254" y="7707092"/>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64" dirty="0">
                <a:latin typeface="Lato Light" charset="0"/>
              </a:endParaRPr>
            </a:p>
          </p:txBody>
        </p:sp>
        <p:sp>
          <p:nvSpPr>
            <p:cNvPr id="27" name="Oval 26"/>
            <p:cNvSpPr>
              <a:spLocks noChangeAspect="1"/>
            </p:cNvSpPr>
            <p:nvPr/>
          </p:nvSpPr>
          <p:spPr>
            <a:xfrm rot="18861538">
              <a:off x="7573766" y="7712631"/>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64" dirty="0">
                <a:latin typeface="Lato Light" charset="0"/>
              </a:endParaRPr>
            </a:p>
          </p:txBody>
        </p:sp>
        <p:sp>
          <p:nvSpPr>
            <p:cNvPr id="28" name="Oval 27"/>
            <p:cNvSpPr>
              <a:spLocks noChangeAspect="1"/>
            </p:cNvSpPr>
            <p:nvPr/>
          </p:nvSpPr>
          <p:spPr>
            <a:xfrm rot="18861538">
              <a:off x="7789279" y="7710220"/>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64" dirty="0">
                <a:latin typeface="Lato Light" charset="0"/>
              </a:endParaRPr>
            </a:p>
          </p:txBody>
        </p:sp>
        <p:sp>
          <p:nvSpPr>
            <p:cNvPr id="29" name="Oval 28"/>
            <p:cNvSpPr>
              <a:spLocks noChangeAspect="1"/>
            </p:cNvSpPr>
            <p:nvPr/>
          </p:nvSpPr>
          <p:spPr>
            <a:xfrm rot="18861538">
              <a:off x="8004792" y="7715760"/>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64" dirty="0">
                <a:latin typeface="Lato Light" charset="0"/>
              </a:endParaRPr>
            </a:p>
          </p:txBody>
        </p:sp>
        <p:sp>
          <p:nvSpPr>
            <p:cNvPr id="30" name="Oval 29"/>
            <p:cNvSpPr>
              <a:spLocks noChangeAspect="1"/>
            </p:cNvSpPr>
            <p:nvPr/>
          </p:nvSpPr>
          <p:spPr>
            <a:xfrm rot="18861538">
              <a:off x="8220304" y="7713348"/>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64" dirty="0">
                <a:latin typeface="Lato Light" charset="0"/>
              </a:endParaRPr>
            </a:p>
          </p:txBody>
        </p:sp>
        <p:sp>
          <p:nvSpPr>
            <p:cNvPr id="31" name="Oval 30"/>
            <p:cNvSpPr>
              <a:spLocks noChangeAspect="1"/>
            </p:cNvSpPr>
            <p:nvPr/>
          </p:nvSpPr>
          <p:spPr>
            <a:xfrm rot="18861538">
              <a:off x="8435817" y="7710937"/>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64" dirty="0">
                <a:latin typeface="Lato Light" charset="0"/>
              </a:endParaRPr>
            </a:p>
          </p:txBody>
        </p:sp>
        <p:sp>
          <p:nvSpPr>
            <p:cNvPr id="32" name="Oval 31"/>
            <p:cNvSpPr>
              <a:spLocks noChangeAspect="1"/>
            </p:cNvSpPr>
            <p:nvPr/>
          </p:nvSpPr>
          <p:spPr>
            <a:xfrm rot="18861538">
              <a:off x="8651330" y="7708526"/>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64" dirty="0">
                <a:latin typeface="Lato Light" charset="0"/>
              </a:endParaRPr>
            </a:p>
          </p:txBody>
        </p:sp>
        <p:sp>
          <p:nvSpPr>
            <p:cNvPr id="33" name="Oval 32"/>
            <p:cNvSpPr>
              <a:spLocks noChangeAspect="1"/>
            </p:cNvSpPr>
            <p:nvPr/>
          </p:nvSpPr>
          <p:spPr>
            <a:xfrm rot="18861538">
              <a:off x="8866842" y="7714065"/>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64" dirty="0">
                <a:latin typeface="Lato Light" charset="0"/>
              </a:endParaRPr>
            </a:p>
          </p:txBody>
        </p:sp>
        <p:sp>
          <p:nvSpPr>
            <p:cNvPr id="34" name="Oval 33"/>
            <p:cNvSpPr>
              <a:spLocks noChangeAspect="1"/>
            </p:cNvSpPr>
            <p:nvPr/>
          </p:nvSpPr>
          <p:spPr>
            <a:xfrm rot="18861538">
              <a:off x="9082355" y="7711654"/>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64" dirty="0">
                <a:latin typeface="Lato Light" charset="0"/>
              </a:endParaRPr>
            </a:p>
          </p:txBody>
        </p:sp>
        <p:sp>
          <p:nvSpPr>
            <p:cNvPr id="35" name="Oval 34"/>
            <p:cNvSpPr>
              <a:spLocks noChangeAspect="1"/>
            </p:cNvSpPr>
            <p:nvPr/>
          </p:nvSpPr>
          <p:spPr>
            <a:xfrm rot="18861538">
              <a:off x="9297868" y="7709243"/>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64" dirty="0">
                <a:latin typeface="Lato Light" charset="0"/>
              </a:endParaRPr>
            </a:p>
          </p:txBody>
        </p:sp>
        <p:sp>
          <p:nvSpPr>
            <p:cNvPr id="36" name="Oval 35"/>
            <p:cNvSpPr>
              <a:spLocks noChangeAspect="1"/>
            </p:cNvSpPr>
            <p:nvPr/>
          </p:nvSpPr>
          <p:spPr>
            <a:xfrm rot="18861538">
              <a:off x="6927228" y="7557528"/>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64" dirty="0">
                <a:latin typeface="Lato Light" charset="0"/>
              </a:endParaRPr>
            </a:p>
          </p:txBody>
        </p:sp>
        <p:sp>
          <p:nvSpPr>
            <p:cNvPr id="37" name="Oval 36"/>
            <p:cNvSpPr>
              <a:spLocks noChangeAspect="1"/>
            </p:cNvSpPr>
            <p:nvPr/>
          </p:nvSpPr>
          <p:spPr>
            <a:xfrm rot="18861538">
              <a:off x="7142741" y="7555117"/>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64" dirty="0">
                <a:latin typeface="Lato Light" charset="0"/>
              </a:endParaRPr>
            </a:p>
          </p:txBody>
        </p:sp>
        <p:sp>
          <p:nvSpPr>
            <p:cNvPr id="38" name="Oval 37"/>
            <p:cNvSpPr>
              <a:spLocks noChangeAspect="1"/>
            </p:cNvSpPr>
            <p:nvPr/>
          </p:nvSpPr>
          <p:spPr>
            <a:xfrm rot="18861538">
              <a:off x="7358254" y="7552706"/>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64" dirty="0">
                <a:latin typeface="Lato Light" charset="0"/>
              </a:endParaRPr>
            </a:p>
          </p:txBody>
        </p:sp>
        <p:sp>
          <p:nvSpPr>
            <p:cNvPr id="39" name="Oval 38"/>
            <p:cNvSpPr>
              <a:spLocks noChangeAspect="1"/>
            </p:cNvSpPr>
            <p:nvPr/>
          </p:nvSpPr>
          <p:spPr>
            <a:xfrm rot="18861538">
              <a:off x="7573766" y="7558245"/>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64" dirty="0">
                <a:latin typeface="Lato Light" charset="0"/>
              </a:endParaRPr>
            </a:p>
          </p:txBody>
        </p:sp>
        <p:sp>
          <p:nvSpPr>
            <p:cNvPr id="40" name="Oval 39"/>
            <p:cNvSpPr>
              <a:spLocks noChangeAspect="1"/>
            </p:cNvSpPr>
            <p:nvPr/>
          </p:nvSpPr>
          <p:spPr>
            <a:xfrm rot="18861538">
              <a:off x="7789279" y="7555834"/>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64" dirty="0">
                <a:latin typeface="Lato Light" charset="0"/>
              </a:endParaRPr>
            </a:p>
          </p:txBody>
        </p:sp>
        <p:sp>
          <p:nvSpPr>
            <p:cNvPr id="41" name="Oval 40"/>
            <p:cNvSpPr>
              <a:spLocks noChangeAspect="1"/>
            </p:cNvSpPr>
            <p:nvPr/>
          </p:nvSpPr>
          <p:spPr>
            <a:xfrm rot="18861538">
              <a:off x="8004792" y="7561374"/>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64" dirty="0">
                <a:latin typeface="Lato Light" charset="0"/>
              </a:endParaRPr>
            </a:p>
          </p:txBody>
        </p:sp>
        <p:sp>
          <p:nvSpPr>
            <p:cNvPr id="42" name="Oval 41"/>
            <p:cNvSpPr>
              <a:spLocks noChangeAspect="1"/>
            </p:cNvSpPr>
            <p:nvPr/>
          </p:nvSpPr>
          <p:spPr>
            <a:xfrm rot="18861538">
              <a:off x="8220304" y="7558962"/>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64" dirty="0">
                <a:latin typeface="Lato Light" charset="0"/>
              </a:endParaRPr>
            </a:p>
          </p:txBody>
        </p:sp>
        <p:sp>
          <p:nvSpPr>
            <p:cNvPr id="43" name="Oval 42"/>
            <p:cNvSpPr>
              <a:spLocks noChangeAspect="1"/>
            </p:cNvSpPr>
            <p:nvPr/>
          </p:nvSpPr>
          <p:spPr>
            <a:xfrm rot="18861538">
              <a:off x="8435817" y="7556551"/>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64" dirty="0">
                <a:latin typeface="Lato Light" charset="0"/>
              </a:endParaRPr>
            </a:p>
          </p:txBody>
        </p:sp>
        <p:sp>
          <p:nvSpPr>
            <p:cNvPr id="44" name="Oval 43"/>
            <p:cNvSpPr>
              <a:spLocks noChangeAspect="1"/>
            </p:cNvSpPr>
            <p:nvPr/>
          </p:nvSpPr>
          <p:spPr>
            <a:xfrm rot="18861538">
              <a:off x="8651330" y="7554140"/>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64" dirty="0">
                <a:latin typeface="Lato Light" charset="0"/>
              </a:endParaRPr>
            </a:p>
          </p:txBody>
        </p:sp>
        <p:sp>
          <p:nvSpPr>
            <p:cNvPr id="45" name="Oval 44"/>
            <p:cNvSpPr>
              <a:spLocks noChangeAspect="1"/>
            </p:cNvSpPr>
            <p:nvPr/>
          </p:nvSpPr>
          <p:spPr>
            <a:xfrm rot="18861538">
              <a:off x="8866842" y="7559679"/>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64" dirty="0">
                <a:latin typeface="Lato Light" charset="0"/>
              </a:endParaRPr>
            </a:p>
          </p:txBody>
        </p:sp>
        <p:sp>
          <p:nvSpPr>
            <p:cNvPr id="46" name="Oval 45"/>
            <p:cNvSpPr>
              <a:spLocks noChangeAspect="1"/>
            </p:cNvSpPr>
            <p:nvPr/>
          </p:nvSpPr>
          <p:spPr>
            <a:xfrm rot="18861538">
              <a:off x="9082355" y="7557268"/>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64" dirty="0">
                <a:latin typeface="Lato Light" charset="0"/>
              </a:endParaRPr>
            </a:p>
          </p:txBody>
        </p:sp>
        <p:sp>
          <p:nvSpPr>
            <p:cNvPr id="47" name="Oval 46"/>
            <p:cNvSpPr>
              <a:spLocks noChangeAspect="1"/>
            </p:cNvSpPr>
            <p:nvPr/>
          </p:nvSpPr>
          <p:spPr>
            <a:xfrm rot="18861538">
              <a:off x="9297868" y="7554857"/>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64" dirty="0">
                <a:latin typeface="Lato Light" charset="0"/>
              </a:endParaRPr>
            </a:p>
          </p:txBody>
        </p:sp>
        <p:sp>
          <p:nvSpPr>
            <p:cNvPr id="48" name="Oval 47"/>
            <p:cNvSpPr>
              <a:spLocks noChangeAspect="1"/>
            </p:cNvSpPr>
            <p:nvPr/>
          </p:nvSpPr>
          <p:spPr>
            <a:xfrm rot="18861538">
              <a:off x="9508851" y="7711914"/>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64" dirty="0">
                <a:latin typeface="Lato Light" charset="0"/>
              </a:endParaRPr>
            </a:p>
          </p:txBody>
        </p:sp>
        <p:sp>
          <p:nvSpPr>
            <p:cNvPr id="49" name="Oval 48"/>
            <p:cNvSpPr>
              <a:spLocks noChangeAspect="1"/>
            </p:cNvSpPr>
            <p:nvPr/>
          </p:nvSpPr>
          <p:spPr>
            <a:xfrm rot="18861538">
              <a:off x="9724364" y="7709503"/>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64" dirty="0">
                <a:latin typeface="Lato Light" charset="0"/>
              </a:endParaRPr>
            </a:p>
          </p:txBody>
        </p:sp>
        <p:sp>
          <p:nvSpPr>
            <p:cNvPr id="50" name="Oval 49"/>
            <p:cNvSpPr>
              <a:spLocks noChangeAspect="1"/>
            </p:cNvSpPr>
            <p:nvPr/>
          </p:nvSpPr>
          <p:spPr>
            <a:xfrm rot="18861538">
              <a:off x="9939877" y="7707092"/>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64" dirty="0">
                <a:latin typeface="Lato Light" charset="0"/>
              </a:endParaRPr>
            </a:p>
          </p:txBody>
        </p:sp>
        <p:sp>
          <p:nvSpPr>
            <p:cNvPr id="51" name="Oval 50"/>
            <p:cNvSpPr>
              <a:spLocks noChangeAspect="1"/>
            </p:cNvSpPr>
            <p:nvPr/>
          </p:nvSpPr>
          <p:spPr>
            <a:xfrm rot="18861538">
              <a:off x="10155389" y="7712631"/>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64" dirty="0">
                <a:latin typeface="Lato Light" charset="0"/>
              </a:endParaRPr>
            </a:p>
          </p:txBody>
        </p:sp>
        <p:sp>
          <p:nvSpPr>
            <p:cNvPr id="52" name="Oval 51"/>
            <p:cNvSpPr>
              <a:spLocks noChangeAspect="1"/>
            </p:cNvSpPr>
            <p:nvPr/>
          </p:nvSpPr>
          <p:spPr>
            <a:xfrm rot="18861538">
              <a:off x="10370902" y="7710220"/>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64" dirty="0">
                <a:latin typeface="Lato Light" charset="0"/>
              </a:endParaRPr>
            </a:p>
          </p:txBody>
        </p:sp>
        <p:sp>
          <p:nvSpPr>
            <p:cNvPr id="53" name="Oval 52"/>
            <p:cNvSpPr>
              <a:spLocks noChangeAspect="1"/>
            </p:cNvSpPr>
            <p:nvPr/>
          </p:nvSpPr>
          <p:spPr>
            <a:xfrm rot="18861538">
              <a:off x="10586415" y="7715760"/>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64" dirty="0">
                <a:latin typeface="Lato Light" charset="0"/>
              </a:endParaRPr>
            </a:p>
          </p:txBody>
        </p:sp>
        <p:sp>
          <p:nvSpPr>
            <p:cNvPr id="54" name="Oval 53"/>
            <p:cNvSpPr>
              <a:spLocks noChangeAspect="1"/>
            </p:cNvSpPr>
            <p:nvPr/>
          </p:nvSpPr>
          <p:spPr>
            <a:xfrm rot="18861538">
              <a:off x="10801927" y="7713348"/>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64" dirty="0">
                <a:latin typeface="Lato Light" charset="0"/>
              </a:endParaRPr>
            </a:p>
          </p:txBody>
        </p:sp>
        <p:sp>
          <p:nvSpPr>
            <p:cNvPr id="55" name="Oval 54"/>
            <p:cNvSpPr>
              <a:spLocks noChangeAspect="1"/>
            </p:cNvSpPr>
            <p:nvPr/>
          </p:nvSpPr>
          <p:spPr>
            <a:xfrm rot="18861538">
              <a:off x="11017440" y="7710937"/>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64" dirty="0">
                <a:latin typeface="Lato Light" charset="0"/>
              </a:endParaRPr>
            </a:p>
          </p:txBody>
        </p:sp>
        <p:sp>
          <p:nvSpPr>
            <p:cNvPr id="56" name="Oval 55"/>
            <p:cNvSpPr>
              <a:spLocks noChangeAspect="1"/>
            </p:cNvSpPr>
            <p:nvPr/>
          </p:nvSpPr>
          <p:spPr>
            <a:xfrm rot="18861538">
              <a:off x="11232953" y="7708526"/>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64" dirty="0">
                <a:latin typeface="Lato Light" charset="0"/>
              </a:endParaRPr>
            </a:p>
          </p:txBody>
        </p:sp>
        <p:sp>
          <p:nvSpPr>
            <p:cNvPr id="57" name="Oval 56"/>
            <p:cNvSpPr>
              <a:spLocks noChangeAspect="1"/>
            </p:cNvSpPr>
            <p:nvPr/>
          </p:nvSpPr>
          <p:spPr>
            <a:xfrm rot="18861538">
              <a:off x="11448465" y="7714065"/>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64" dirty="0">
                <a:latin typeface="Lato Light" charset="0"/>
              </a:endParaRPr>
            </a:p>
          </p:txBody>
        </p:sp>
        <p:sp>
          <p:nvSpPr>
            <p:cNvPr id="58" name="Oval 57"/>
            <p:cNvSpPr>
              <a:spLocks noChangeAspect="1"/>
            </p:cNvSpPr>
            <p:nvPr/>
          </p:nvSpPr>
          <p:spPr>
            <a:xfrm rot="18861538">
              <a:off x="11663978" y="7711654"/>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64" dirty="0">
                <a:latin typeface="Lato Light" charset="0"/>
              </a:endParaRPr>
            </a:p>
          </p:txBody>
        </p:sp>
        <p:sp>
          <p:nvSpPr>
            <p:cNvPr id="59" name="Oval 58"/>
            <p:cNvSpPr>
              <a:spLocks noChangeAspect="1"/>
            </p:cNvSpPr>
            <p:nvPr/>
          </p:nvSpPr>
          <p:spPr>
            <a:xfrm rot="18861538">
              <a:off x="11879491" y="7709243"/>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64" dirty="0">
                <a:latin typeface="Lato Light" charset="0"/>
              </a:endParaRPr>
            </a:p>
          </p:txBody>
        </p:sp>
        <p:sp>
          <p:nvSpPr>
            <p:cNvPr id="60" name="Oval 59"/>
            <p:cNvSpPr>
              <a:spLocks noChangeAspect="1"/>
            </p:cNvSpPr>
            <p:nvPr/>
          </p:nvSpPr>
          <p:spPr>
            <a:xfrm rot="18861538">
              <a:off x="9508851" y="7557528"/>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64" dirty="0">
                <a:latin typeface="Lato Light" charset="0"/>
              </a:endParaRPr>
            </a:p>
          </p:txBody>
        </p:sp>
        <p:sp>
          <p:nvSpPr>
            <p:cNvPr id="61" name="Oval 60"/>
            <p:cNvSpPr>
              <a:spLocks noChangeAspect="1"/>
            </p:cNvSpPr>
            <p:nvPr/>
          </p:nvSpPr>
          <p:spPr>
            <a:xfrm rot="18861538">
              <a:off x="9724364" y="7555117"/>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64" dirty="0">
                <a:latin typeface="Lato Light" charset="0"/>
              </a:endParaRPr>
            </a:p>
          </p:txBody>
        </p:sp>
        <p:sp>
          <p:nvSpPr>
            <p:cNvPr id="62" name="Oval 61"/>
            <p:cNvSpPr>
              <a:spLocks noChangeAspect="1"/>
            </p:cNvSpPr>
            <p:nvPr/>
          </p:nvSpPr>
          <p:spPr>
            <a:xfrm rot="18861538">
              <a:off x="9939877" y="7552706"/>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64" dirty="0">
                <a:latin typeface="Lato Light" charset="0"/>
              </a:endParaRPr>
            </a:p>
          </p:txBody>
        </p:sp>
        <p:sp>
          <p:nvSpPr>
            <p:cNvPr id="63" name="Oval 62"/>
            <p:cNvSpPr>
              <a:spLocks noChangeAspect="1"/>
            </p:cNvSpPr>
            <p:nvPr/>
          </p:nvSpPr>
          <p:spPr>
            <a:xfrm rot="18861538">
              <a:off x="10155389" y="7558245"/>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64" dirty="0">
                <a:latin typeface="Lato Light" charset="0"/>
              </a:endParaRPr>
            </a:p>
          </p:txBody>
        </p:sp>
        <p:sp>
          <p:nvSpPr>
            <p:cNvPr id="64" name="Oval 63"/>
            <p:cNvSpPr>
              <a:spLocks noChangeAspect="1"/>
            </p:cNvSpPr>
            <p:nvPr/>
          </p:nvSpPr>
          <p:spPr>
            <a:xfrm rot="18861538">
              <a:off x="10370902" y="7555834"/>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64" dirty="0">
                <a:latin typeface="Lato Light" charset="0"/>
              </a:endParaRPr>
            </a:p>
          </p:txBody>
        </p:sp>
        <p:sp>
          <p:nvSpPr>
            <p:cNvPr id="65" name="Oval 64"/>
            <p:cNvSpPr>
              <a:spLocks noChangeAspect="1"/>
            </p:cNvSpPr>
            <p:nvPr/>
          </p:nvSpPr>
          <p:spPr>
            <a:xfrm rot="18861538">
              <a:off x="10586415" y="7561374"/>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64" dirty="0">
                <a:latin typeface="Lato Light" charset="0"/>
              </a:endParaRPr>
            </a:p>
          </p:txBody>
        </p:sp>
        <p:sp>
          <p:nvSpPr>
            <p:cNvPr id="66" name="Oval 65"/>
            <p:cNvSpPr>
              <a:spLocks noChangeAspect="1"/>
            </p:cNvSpPr>
            <p:nvPr/>
          </p:nvSpPr>
          <p:spPr>
            <a:xfrm rot="18861538">
              <a:off x="10801927" y="7558962"/>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64" dirty="0">
                <a:latin typeface="Lato Light" charset="0"/>
              </a:endParaRPr>
            </a:p>
          </p:txBody>
        </p:sp>
        <p:sp>
          <p:nvSpPr>
            <p:cNvPr id="67" name="Oval 66"/>
            <p:cNvSpPr>
              <a:spLocks noChangeAspect="1"/>
            </p:cNvSpPr>
            <p:nvPr/>
          </p:nvSpPr>
          <p:spPr>
            <a:xfrm rot="18861538">
              <a:off x="11017440" y="7556551"/>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64" dirty="0">
                <a:latin typeface="Lato Light" charset="0"/>
              </a:endParaRPr>
            </a:p>
          </p:txBody>
        </p:sp>
        <p:sp>
          <p:nvSpPr>
            <p:cNvPr id="68" name="Oval 67"/>
            <p:cNvSpPr>
              <a:spLocks noChangeAspect="1"/>
            </p:cNvSpPr>
            <p:nvPr/>
          </p:nvSpPr>
          <p:spPr>
            <a:xfrm rot="18861538">
              <a:off x="11232953" y="7554140"/>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64" dirty="0">
                <a:latin typeface="Lato Light" charset="0"/>
              </a:endParaRPr>
            </a:p>
          </p:txBody>
        </p:sp>
        <p:sp>
          <p:nvSpPr>
            <p:cNvPr id="69" name="Oval 68"/>
            <p:cNvSpPr>
              <a:spLocks noChangeAspect="1"/>
            </p:cNvSpPr>
            <p:nvPr/>
          </p:nvSpPr>
          <p:spPr>
            <a:xfrm rot="18861538">
              <a:off x="11448465" y="7559679"/>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64" dirty="0">
                <a:latin typeface="Lato Light" charset="0"/>
              </a:endParaRPr>
            </a:p>
          </p:txBody>
        </p:sp>
        <p:sp>
          <p:nvSpPr>
            <p:cNvPr id="70" name="Oval 69"/>
            <p:cNvSpPr>
              <a:spLocks noChangeAspect="1"/>
            </p:cNvSpPr>
            <p:nvPr/>
          </p:nvSpPr>
          <p:spPr>
            <a:xfrm rot="18861538">
              <a:off x="11663978" y="7557268"/>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64" dirty="0">
                <a:latin typeface="Lato Light" charset="0"/>
              </a:endParaRPr>
            </a:p>
          </p:txBody>
        </p:sp>
        <p:sp>
          <p:nvSpPr>
            <p:cNvPr id="71" name="Oval 70"/>
            <p:cNvSpPr>
              <a:spLocks noChangeAspect="1"/>
            </p:cNvSpPr>
            <p:nvPr/>
          </p:nvSpPr>
          <p:spPr>
            <a:xfrm rot="18861538">
              <a:off x="11879491" y="7554857"/>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64" dirty="0">
                <a:latin typeface="Lato Light" charset="0"/>
              </a:endParaRPr>
            </a:p>
          </p:txBody>
        </p:sp>
      </p:grpSp>
      <p:sp>
        <p:nvSpPr>
          <p:cNvPr id="72" name="Subtitle 2"/>
          <p:cNvSpPr txBox="1">
            <a:spLocks/>
          </p:cNvSpPr>
          <p:nvPr/>
        </p:nvSpPr>
        <p:spPr>
          <a:xfrm>
            <a:off x="6277142" y="4329339"/>
            <a:ext cx="4653130" cy="1856000"/>
          </a:xfrm>
          <a:prstGeom prst="rect">
            <a:avLst/>
          </a:prstGeom>
        </p:spPr>
        <p:txBody>
          <a:bodyPr vert="horz" wrap="square" lIns="97896" tIns="48948" rIns="97896" bIns="48948"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r>
              <a:rPr lang="en-US" sz="1200" dirty="0"/>
              <a:t>Vue (pronounced /</a:t>
            </a:r>
            <a:r>
              <a:rPr lang="en-US" sz="1200" dirty="0" err="1"/>
              <a:t>vju</a:t>
            </a:r>
            <a:r>
              <a:rPr lang="en-US" sz="1200" dirty="0"/>
              <a:t>ː/, like </a:t>
            </a:r>
            <a:r>
              <a:rPr lang="en-US" sz="1200" b="1" dirty="0"/>
              <a:t>view</a:t>
            </a:r>
            <a:r>
              <a:rPr lang="en-US" sz="1200" dirty="0"/>
              <a:t>) is a </a:t>
            </a:r>
            <a:r>
              <a:rPr lang="en-US" sz="1200" b="1" dirty="0"/>
              <a:t>progressive framework</a:t>
            </a:r>
            <a:r>
              <a:rPr lang="en-US" sz="1200" dirty="0"/>
              <a:t> for building user interfaces. Unlike other monolithic frameworks, Vue is designed from the ground up to be incrementally adoptable. The core library is focused on the view layer only, and is easy to pick up and integrate with other libraries or existing projects. On the other hand, Vue is also perfectly capable of powering sophisticated Single-Page Applications when used in combination with </a:t>
            </a:r>
            <a:r>
              <a:rPr lang="en-US" sz="1200" b="1" dirty="0">
                <a:hlinkClick r:id="rId2"/>
              </a:rPr>
              <a:t>modern tooling</a:t>
            </a:r>
            <a:r>
              <a:rPr lang="en-US" sz="1200" dirty="0"/>
              <a:t> and </a:t>
            </a:r>
            <a:r>
              <a:rPr lang="en-US" sz="1200" b="1" dirty="0">
                <a:hlinkClick r:id="rId3"/>
              </a:rPr>
              <a:t>supporting libraries</a:t>
            </a:r>
            <a:r>
              <a:rPr lang="en-US" sz="1200" dirty="0"/>
              <a:t>.</a:t>
            </a:r>
          </a:p>
        </p:txBody>
      </p:sp>
      <p:pic>
        <p:nvPicPr>
          <p:cNvPr id="2" name="Picture Placeholder 1"/>
          <p:cNvPicPr>
            <a:picLocks noGrp="1" noChangeAspect="1"/>
          </p:cNvPicPr>
          <p:nvPr>
            <p:ph type="pic" sz="quarter" idx="11"/>
          </p:nvPr>
        </p:nvPicPr>
        <p:blipFill>
          <a:blip r:embed="rId4">
            <a:extLst>
              <a:ext uri="{28A0092B-C50C-407E-A947-70E740481C1C}">
                <a14:useLocalDpi xmlns:a14="http://schemas.microsoft.com/office/drawing/2010/main" val="0"/>
              </a:ext>
            </a:extLst>
          </a:blip>
          <a:srcRect l="14145" r="14145"/>
          <a:stretch>
            <a:fillRect/>
          </a:stretch>
        </p:blipFill>
        <p:spPr/>
      </p:pic>
    </p:spTree>
    <p:extLst>
      <p:ext uri="{BB962C8B-B14F-4D97-AF65-F5344CB8AC3E}">
        <p14:creationId xmlns:p14="http://schemas.microsoft.com/office/powerpoint/2010/main" val="905994849"/>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500" fill="hold"/>
                                        <p:tgtEl>
                                          <p:spTgt spid="15"/>
                                        </p:tgtEl>
                                        <p:attrNameLst>
                                          <p:attrName>ppt_x</p:attrName>
                                        </p:attrNameLst>
                                      </p:cBhvr>
                                      <p:tavLst>
                                        <p:tav tm="0">
                                          <p:val>
                                            <p:strVal val="#ppt_x"/>
                                          </p:val>
                                        </p:tav>
                                        <p:tav tm="100000">
                                          <p:val>
                                            <p:strVal val="#ppt_x"/>
                                          </p:val>
                                        </p:tav>
                                      </p:tavLst>
                                    </p:anim>
                                    <p:anim calcmode="lin" valueType="num">
                                      <p:cBhvr additive="base">
                                        <p:cTn id="12" dur="500" fill="hold"/>
                                        <p:tgtEl>
                                          <p:spTgt spid="15"/>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500" fill="hold"/>
                                        <p:tgtEl>
                                          <p:spTgt spid="16"/>
                                        </p:tgtEl>
                                        <p:attrNameLst>
                                          <p:attrName>ppt_x</p:attrName>
                                        </p:attrNameLst>
                                      </p:cBhvr>
                                      <p:tavLst>
                                        <p:tav tm="0">
                                          <p:val>
                                            <p:strVal val="#ppt_x"/>
                                          </p:val>
                                        </p:tav>
                                        <p:tav tm="100000">
                                          <p:val>
                                            <p:strVal val="#ppt_x"/>
                                          </p:val>
                                        </p:tav>
                                      </p:tavLst>
                                    </p:anim>
                                    <p:anim calcmode="lin" valueType="num">
                                      <p:cBhvr additive="base">
                                        <p:cTn id="16" dur="500" fill="hold"/>
                                        <p:tgtEl>
                                          <p:spTgt spid="16"/>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72"/>
                                        </p:tgtEl>
                                        <p:attrNameLst>
                                          <p:attrName>style.visibility</p:attrName>
                                        </p:attrNameLst>
                                      </p:cBhvr>
                                      <p:to>
                                        <p:strVal val="visible"/>
                                      </p:to>
                                    </p:set>
                                    <p:anim calcmode="lin" valueType="num">
                                      <p:cBhvr additive="base">
                                        <p:cTn id="19" dur="500" fill="hold"/>
                                        <p:tgtEl>
                                          <p:spTgt spid="72"/>
                                        </p:tgtEl>
                                        <p:attrNameLst>
                                          <p:attrName>ppt_x</p:attrName>
                                        </p:attrNameLst>
                                      </p:cBhvr>
                                      <p:tavLst>
                                        <p:tav tm="0">
                                          <p:val>
                                            <p:strVal val="#ppt_x"/>
                                          </p:val>
                                        </p:tav>
                                        <p:tav tm="100000">
                                          <p:val>
                                            <p:strVal val="#ppt_x"/>
                                          </p:val>
                                        </p:tav>
                                      </p:tavLst>
                                    </p:anim>
                                    <p:anim calcmode="lin" valueType="num">
                                      <p:cBhvr additive="base">
                                        <p:cTn id="20" dur="500" fill="hold"/>
                                        <p:tgtEl>
                                          <p:spTgt spid="7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7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p:cNvCxnSpPr/>
          <p:nvPr/>
        </p:nvCxnSpPr>
        <p:spPr>
          <a:xfrm>
            <a:off x="609600" y="4989399"/>
            <a:ext cx="10972800" cy="0"/>
          </a:xfrm>
          <a:prstGeom prst="line">
            <a:avLst/>
          </a:prstGeom>
          <a:ln w="762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1" name="Oval 20"/>
          <p:cNvSpPr/>
          <p:nvPr/>
        </p:nvSpPr>
        <p:spPr>
          <a:xfrm>
            <a:off x="1894553" y="4909089"/>
            <a:ext cx="160620" cy="1606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64" dirty="0">
              <a:latin typeface="Lato Light" charset="0"/>
            </a:endParaRPr>
          </a:p>
        </p:txBody>
      </p:sp>
      <p:sp>
        <p:nvSpPr>
          <p:cNvPr id="22" name="Oval 21"/>
          <p:cNvSpPr/>
          <p:nvPr/>
        </p:nvSpPr>
        <p:spPr>
          <a:xfrm>
            <a:off x="3960140" y="4909089"/>
            <a:ext cx="160620" cy="1606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64" dirty="0">
              <a:latin typeface="Lato Light" charset="0"/>
            </a:endParaRPr>
          </a:p>
        </p:txBody>
      </p:sp>
      <p:sp>
        <p:nvSpPr>
          <p:cNvPr id="28" name="Oval 27"/>
          <p:cNvSpPr/>
          <p:nvPr/>
        </p:nvSpPr>
        <p:spPr>
          <a:xfrm>
            <a:off x="10156904" y="4909089"/>
            <a:ext cx="160620" cy="16062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64" dirty="0">
              <a:latin typeface="Lato Light" charset="0"/>
            </a:endParaRPr>
          </a:p>
        </p:txBody>
      </p:sp>
      <p:sp>
        <p:nvSpPr>
          <p:cNvPr id="29" name="Oval 28"/>
          <p:cNvSpPr/>
          <p:nvPr/>
        </p:nvSpPr>
        <p:spPr>
          <a:xfrm>
            <a:off x="8091316" y="4909089"/>
            <a:ext cx="160620" cy="16062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64" dirty="0">
              <a:latin typeface="Lato Light" charset="0"/>
            </a:endParaRPr>
          </a:p>
        </p:txBody>
      </p:sp>
      <p:sp>
        <p:nvSpPr>
          <p:cNvPr id="39" name="Oval 38"/>
          <p:cNvSpPr/>
          <p:nvPr/>
        </p:nvSpPr>
        <p:spPr>
          <a:xfrm>
            <a:off x="6025729" y="4909089"/>
            <a:ext cx="160620" cy="1606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64" dirty="0">
              <a:latin typeface="Lato Light" charset="0"/>
            </a:endParaRPr>
          </a:p>
        </p:txBody>
      </p:sp>
      <p:sp>
        <p:nvSpPr>
          <p:cNvPr id="40" name="TextBox 39"/>
          <p:cNvSpPr txBox="1"/>
          <p:nvPr/>
        </p:nvSpPr>
        <p:spPr>
          <a:xfrm>
            <a:off x="7407287" y="4455827"/>
            <a:ext cx="1532792" cy="276999"/>
          </a:xfrm>
          <a:prstGeom prst="rect">
            <a:avLst/>
          </a:prstGeom>
          <a:noFill/>
        </p:spPr>
        <p:txBody>
          <a:bodyPr wrap="none" rtlCol="0" anchor="ctr" anchorCtr="0">
            <a:spAutoFit/>
          </a:bodyPr>
          <a:lstStyle/>
          <a:p>
            <a:pPr algn="ctr"/>
            <a:r>
              <a:rPr lang="en-US" sz="1200" b="1" dirty="0" smtClean="0">
                <a:solidFill>
                  <a:schemeClr val="tx2"/>
                </a:solidFill>
                <a:latin typeface="Lato Bold" charset="0"/>
                <a:ea typeface="Lato Bold" charset="0"/>
                <a:cs typeface="Lato Bold" charset="0"/>
              </a:rPr>
              <a:t>USED BY LARAVEL</a:t>
            </a:r>
            <a:endParaRPr lang="en-US" sz="1200" b="1" dirty="0">
              <a:solidFill>
                <a:schemeClr val="tx2"/>
              </a:solidFill>
              <a:latin typeface="Lato Bold" charset="0"/>
              <a:ea typeface="Lato Bold" charset="0"/>
              <a:cs typeface="Lato Bold" charset="0"/>
            </a:endParaRPr>
          </a:p>
        </p:txBody>
      </p:sp>
      <p:sp>
        <p:nvSpPr>
          <p:cNvPr id="41" name="Shape 2645"/>
          <p:cNvSpPr/>
          <p:nvPr/>
        </p:nvSpPr>
        <p:spPr>
          <a:xfrm>
            <a:off x="3819347" y="5280156"/>
            <a:ext cx="442206" cy="321605"/>
          </a:xfrm>
          <a:custGeom>
            <a:avLst/>
            <a:gdLst/>
            <a:ahLst/>
            <a:cxnLst>
              <a:cxn ang="0">
                <a:pos x="wd2" y="hd2"/>
              </a:cxn>
              <a:cxn ang="5400000">
                <a:pos x="wd2" y="hd2"/>
              </a:cxn>
              <a:cxn ang="10800000">
                <a:pos x="wd2" y="hd2"/>
              </a:cxn>
              <a:cxn ang="16200000">
                <a:pos x="wd2" y="hd2"/>
              </a:cxn>
            </a:cxnLst>
            <a:rect l="0" t="0" r="r" b="b"/>
            <a:pathLst>
              <a:path w="21600" h="21600" extrusionOk="0">
                <a:moveTo>
                  <a:pt x="1408" y="20250"/>
                </a:moveTo>
                <a:lnTo>
                  <a:pt x="2740" y="17504"/>
                </a:lnTo>
                <a:cubicBezTo>
                  <a:pt x="2807" y="17526"/>
                  <a:pt x="2874" y="17550"/>
                  <a:pt x="2945" y="17550"/>
                </a:cubicBezTo>
                <a:lnTo>
                  <a:pt x="18655" y="17550"/>
                </a:lnTo>
                <a:cubicBezTo>
                  <a:pt x="18726" y="17550"/>
                  <a:pt x="18793" y="17526"/>
                  <a:pt x="18860" y="17504"/>
                </a:cubicBezTo>
                <a:lnTo>
                  <a:pt x="20192" y="20250"/>
                </a:lnTo>
                <a:cubicBezTo>
                  <a:pt x="20192" y="20250"/>
                  <a:pt x="1408" y="20250"/>
                  <a:pt x="1408" y="20250"/>
                </a:cubicBezTo>
                <a:close/>
                <a:moveTo>
                  <a:pt x="2945" y="1350"/>
                </a:moveTo>
                <a:lnTo>
                  <a:pt x="18655" y="1350"/>
                </a:lnTo>
                <a:lnTo>
                  <a:pt x="18655" y="16200"/>
                </a:lnTo>
                <a:lnTo>
                  <a:pt x="2945" y="16200"/>
                </a:lnTo>
                <a:cubicBezTo>
                  <a:pt x="2945" y="16200"/>
                  <a:pt x="2945" y="1350"/>
                  <a:pt x="2945" y="1350"/>
                </a:cubicBezTo>
                <a:close/>
                <a:moveTo>
                  <a:pt x="21510" y="20558"/>
                </a:moveTo>
                <a:lnTo>
                  <a:pt x="21518" y="20551"/>
                </a:lnTo>
                <a:lnTo>
                  <a:pt x="19591" y="16577"/>
                </a:lnTo>
                <a:cubicBezTo>
                  <a:pt x="19617" y="16457"/>
                  <a:pt x="19636" y="16332"/>
                  <a:pt x="19636" y="16200"/>
                </a:cubicBezTo>
                <a:lnTo>
                  <a:pt x="19636" y="1350"/>
                </a:lnTo>
                <a:cubicBezTo>
                  <a:pt x="19636" y="605"/>
                  <a:pt x="19197" y="0"/>
                  <a:pt x="18655" y="0"/>
                </a:cubicBezTo>
                <a:lnTo>
                  <a:pt x="2945" y="0"/>
                </a:lnTo>
                <a:cubicBezTo>
                  <a:pt x="2403" y="0"/>
                  <a:pt x="1964" y="605"/>
                  <a:pt x="1964" y="1350"/>
                </a:cubicBezTo>
                <a:lnTo>
                  <a:pt x="1964" y="16200"/>
                </a:lnTo>
                <a:cubicBezTo>
                  <a:pt x="1964" y="16332"/>
                  <a:pt x="1983" y="16457"/>
                  <a:pt x="2009" y="16577"/>
                </a:cubicBezTo>
                <a:lnTo>
                  <a:pt x="82" y="20551"/>
                </a:lnTo>
                <a:lnTo>
                  <a:pt x="90" y="20558"/>
                </a:lnTo>
                <a:cubicBezTo>
                  <a:pt x="38" y="20665"/>
                  <a:pt x="0" y="20787"/>
                  <a:pt x="0" y="20925"/>
                </a:cubicBezTo>
                <a:cubicBezTo>
                  <a:pt x="0" y="21298"/>
                  <a:pt x="220" y="21600"/>
                  <a:pt x="491" y="21600"/>
                </a:cubicBezTo>
                <a:lnTo>
                  <a:pt x="21109" y="21600"/>
                </a:lnTo>
                <a:cubicBezTo>
                  <a:pt x="21380" y="21600"/>
                  <a:pt x="21600" y="21298"/>
                  <a:pt x="21600" y="20925"/>
                </a:cubicBezTo>
                <a:cubicBezTo>
                  <a:pt x="21600" y="20787"/>
                  <a:pt x="21562" y="20665"/>
                  <a:pt x="21510" y="20558"/>
                </a:cubicBezTo>
              </a:path>
            </a:pathLst>
          </a:custGeom>
          <a:solidFill>
            <a:schemeClr val="accent2"/>
          </a:solidFill>
          <a:ln w="12700">
            <a:miter lim="400000"/>
          </a:ln>
        </p:spPr>
        <p:txBody>
          <a:bodyPr lIns="17145" tIns="17145" rIns="17145" bIns="17145" anchor="ctr"/>
          <a:lstStyle/>
          <a:p>
            <a:pPr defTabSz="20573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350"/>
          </a:p>
        </p:txBody>
      </p:sp>
      <p:sp>
        <p:nvSpPr>
          <p:cNvPr id="43" name="Shape 2783"/>
          <p:cNvSpPr/>
          <p:nvPr/>
        </p:nvSpPr>
        <p:spPr>
          <a:xfrm>
            <a:off x="5892277" y="4310608"/>
            <a:ext cx="442208" cy="381907"/>
          </a:xfrm>
          <a:custGeom>
            <a:avLst/>
            <a:gdLst/>
            <a:ahLst/>
            <a:cxnLst>
              <a:cxn ang="0">
                <a:pos x="wd2" y="hd2"/>
              </a:cxn>
              <a:cxn ang="5400000">
                <a:pos x="wd2" y="hd2"/>
              </a:cxn>
              <a:cxn ang="10800000">
                <a:pos x="wd2" y="hd2"/>
              </a:cxn>
              <a:cxn ang="16200000">
                <a:pos x="wd2" y="hd2"/>
              </a:cxn>
            </a:cxnLst>
            <a:rect l="0" t="0" r="r" b="b"/>
            <a:pathLst>
              <a:path w="21600" h="21600" extrusionOk="0">
                <a:moveTo>
                  <a:pt x="10800" y="15855"/>
                </a:moveTo>
                <a:lnTo>
                  <a:pt x="1633" y="10800"/>
                </a:lnTo>
                <a:lnTo>
                  <a:pt x="4615" y="9156"/>
                </a:lnTo>
                <a:lnTo>
                  <a:pt x="10589" y="12450"/>
                </a:lnTo>
                <a:lnTo>
                  <a:pt x="10591" y="12446"/>
                </a:lnTo>
                <a:cubicBezTo>
                  <a:pt x="10654" y="12482"/>
                  <a:pt x="10724" y="12505"/>
                  <a:pt x="10800" y="12505"/>
                </a:cubicBezTo>
                <a:cubicBezTo>
                  <a:pt x="10876" y="12505"/>
                  <a:pt x="10946" y="12482"/>
                  <a:pt x="11009" y="12446"/>
                </a:cubicBezTo>
                <a:lnTo>
                  <a:pt x="11011" y="12450"/>
                </a:lnTo>
                <a:lnTo>
                  <a:pt x="16985" y="9156"/>
                </a:lnTo>
                <a:lnTo>
                  <a:pt x="19967" y="10800"/>
                </a:lnTo>
                <a:cubicBezTo>
                  <a:pt x="19967" y="10800"/>
                  <a:pt x="10800" y="15855"/>
                  <a:pt x="10800" y="15855"/>
                </a:cubicBezTo>
                <a:close/>
                <a:moveTo>
                  <a:pt x="19967" y="15347"/>
                </a:moveTo>
                <a:lnTo>
                  <a:pt x="10800" y="20402"/>
                </a:lnTo>
                <a:lnTo>
                  <a:pt x="1633" y="15347"/>
                </a:lnTo>
                <a:lnTo>
                  <a:pt x="4615" y="13703"/>
                </a:lnTo>
                <a:lnTo>
                  <a:pt x="10589" y="16997"/>
                </a:lnTo>
                <a:lnTo>
                  <a:pt x="10591" y="16994"/>
                </a:lnTo>
                <a:cubicBezTo>
                  <a:pt x="10654" y="17029"/>
                  <a:pt x="10724" y="17053"/>
                  <a:pt x="10800" y="17053"/>
                </a:cubicBezTo>
                <a:cubicBezTo>
                  <a:pt x="10876" y="17053"/>
                  <a:pt x="10946" y="17029"/>
                  <a:pt x="11009" y="16994"/>
                </a:cubicBezTo>
                <a:lnTo>
                  <a:pt x="11011" y="16997"/>
                </a:lnTo>
                <a:lnTo>
                  <a:pt x="16985" y="13703"/>
                </a:lnTo>
                <a:cubicBezTo>
                  <a:pt x="16985" y="13703"/>
                  <a:pt x="19967" y="15347"/>
                  <a:pt x="19967" y="15347"/>
                </a:cubicBezTo>
                <a:close/>
                <a:moveTo>
                  <a:pt x="1633" y="6253"/>
                </a:moveTo>
                <a:lnTo>
                  <a:pt x="10800" y="1198"/>
                </a:lnTo>
                <a:lnTo>
                  <a:pt x="19967" y="6253"/>
                </a:lnTo>
                <a:lnTo>
                  <a:pt x="10800" y="11307"/>
                </a:lnTo>
                <a:cubicBezTo>
                  <a:pt x="10800" y="11307"/>
                  <a:pt x="1633" y="6253"/>
                  <a:pt x="1633" y="6253"/>
                </a:cubicBezTo>
                <a:close/>
                <a:moveTo>
                  <a:pt x="21600" y="10800"/>
                </a:moveTo>
                <a:cubicBezTo>
                  <a:pt x="21600" y="10574"/>
                  <a:pt x="21484" y="10383"/>
                  <a:pt x="21319" y="10290"/>
                </a:cubicBezTo>
                <a:lnTo>
                  <a:pt x="21320" y="10287"/>
                </a:lnTo>
                <a:lnTo>
                  <a:pt x="18127" y="8526"/>
                </a:lnTo>
                <a:lnTo>
                  <a:pt x="21320" y="6766"/>
                </a:lnTo>
                <a:lnTo>
                  <a:pt x="21319" y="6762"/>
                </a:lnTo>
                <a:cubicBezTo>
                  <a:pt x="21484" y="6671"/>
                  <a:pt x="21600" y="6479"/>
                  <a:pt x="21600" y="6253"/>
                </a:cubicBezTo>
                <a:cubicBezTo>
                  <a:pt x="21600" y="6027"/>
                  <a:pt x="21484" y="5835"/>
                  <a:pt x="21319" y="5743"/>
                </a:cubicBezTo>
                <a:lnTo>
                  <a:pt x="21320" y="5740"/>
                </a:lnTo>
                <a:lnTo>
                  <a:pt x="11011" y="56"/>
                </a:lnTo>
                <a:lnTo>
                  <a:pt x="11009" y="59"/>
                </a:lnTo>
                <a:cubicBezTo>
                  <a:pt x="10946" y="23"/>
                  <a:pt x="10876" y="0"/>
                  <a:pt x="10800" y="0"/>
                </a:cubicBezTo>
                <a:cubicBezTo>
                  <a:pt x="10724" y="0"/>
                  <a:pt x="10654" y="23"/>
                  <a:pt x="10591" y="59"/>
                </a:cubicBezTo>
                <a:lnTo>
                  <a:pt x="10589" y="56"/>
                </a:lnTo>
                <a:lnTo>
                  <a:pt x="280" y="5740"/>
                </a:lnTo>
                <a:lnTo>
                  <a:pt x="281" y="5743"/>
                </a:lnTo>
                <a:cubicBezTo>
                  <a:pt x="116" y="5835"/>
                  <a:pt x="0" y="6027"/>
                  <a:pt x="0" y="6253"/>
                </a:cubicBezTo>
                <a:cubicBezTo>
                  <a:pt x="0" y="6479"/>
                  <a:pt x="116" y="6671"/>
                  <a:pt x="281" y="6762"/>
                </a:cubicBezTo>
                <a:lnTo>
                  <a:pt x="280" y="6766"/>
                </a:lnTo>
                <a:lnTo>
                  <a:pt x="3473" y="8526"/>
                </a:lnTo>
                <a:lnTo>
                  <a:pt x="280" y="10287"/>
                </a:lnTo>
                <a:lnTo>
                  <a:pt x="281" y="10290"/>
                </a:lnTo>
                <a:cubicBezTo>
                  <a:pt x="116" y="10383"/>
                  <a:pt x="0" y="10574"/>
                  <a:pt x="0" y="10800"/>
                </a:cubicBezTo>
                <a:cubicBezTo>
                  <a:pt x="0" y="11026"/>
                  <a:pt x="116" y="11218"/>
                  <a:pt x="281" y="11310"/>
                </a:cubicBezTo>
                <a:lnTo>
                  <a:pt x="280" y="11313"/>
                </a:lnTo>
                <a:lnTo>
                  <a:pt x="3473" y="13074"/>
                </a:lnTo>
                <a:lnTo>
                  <a:pt x="280" y="14834"/>
                </a:lnTo>
                <a:lnTo>
                  <a:pt x="281" y="14838"/>
                </a:lnTo>
                <a:cubicBezTo>
                  <a:pt x="116" y="14930"/>
                  <a:pt x="0" y="15121"/>
                  <a:pt x="0" y="15347"/>
                </a:cubicBezTo>
                <a:cubicBezTo>
                  <a:pt x="0" y="15574"/>
                  <a:pt x="116" y="15765"/>
                  <a:pt x="281" y="15857"/>
                </a:cubicBezTo>
                <a:lnTo>
                  <a:pt x="280" y="15860"/>
                </a:lnTo>
                <a:lnTo>
                  <a:pt x="10589" y="21544"/>
                </a:lnTo>
                <a:lnTo>
                  <a:pt x="10591" y="21541"/>
                </a:lnTo>
                <a:cubicBezTo>
                  <a:pt x="10654" y="21577"/>
                  <a:pt x="10724" y="21600"/>
                  <a:pt x="10800" y="21600"/>
                </a:cubicBezTo>
                <a:cubicBezTo>
                  <a:pt x="10876" y="21600"/>
                  <a:pt x="10946" y="21577"/>
                  <a:pt x="11009" y="21541"/>
                </a:cubicBezTo>
                <a:lnTo>
                  <a:pt x="11011" y="21544"/>
                </a:lnTo>
                <a:lnTo>
                  <a:pt x="21320" y="15860"/>
                </a:lnTo>
                <a:lnTo>
                  <a:pt x="21319" y="15857"/>
                </a:lnTo>
                <a:cubicBezTo>
                  <a:pt x="21484" y="15765"/>
                  <a:pt x="21600" y="15574"/>
                  <a:pt x="21600" y="15347"/>
                </a:cubicBezTo>
                <a:cubicBezTo>
                  <a:pt x="21600" y="15121"/>
                  <a:pt x="21484" y="14930"/>
                  <a:pt x="21319" y="14838"/>
                </a:cubicBezTo>
                <a:lnTo>
                  <a:pt x="21320" y="14834"/>
                </a:lnTo>
                <a:lnTo>
                  <a:pt x="18127" y="13074"/>
                </a:lnTo>
                <a:lnTo>
                  <a:pt x="21320" y="11313"/>
                </a:lnTo>
                <a:lnTo>
                  <a:pt x="21319" y="11310"/>
                </a:lnTo>
                <a:cubicBezTo>
                  <a:pt x="21484" y="11218"/>
                  <a:pt x="21600" y="11026"/>
                  <a:pt x="21600" y="10800"/>
                </a:cubicBezTo>
              </a:path>
            </a:pathLst>
          </a:custGeom>
          <a:solidFill>
            <a:schemeClr val="accent3"/>
          </a:solidFill>
          <a:ln w="12700">
            <a:miter lim="400000"/>
          </a:ln>
        </p:spPr>
        <p:txBody>
          <a:bodyPr lIns="17145" tIns="17145" rIns="17145" bIns="17145" anchor="ctr"/>
          <a:lstStyle/>
          <a:p>
            <a:pPr defTabSz="20573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350"/>
          </a:p>
        </p:txBody>
      </p:sp>
      <p:sp>
        <p:nvSpPr>
          <p:cNvPr id="45" name="Shape 2525"/>
          <p:cNvSpPr/>
          <p:nvPr/>
        </p:nvSpPr>
        <p:spPr>
          <a:xfrm>
            <a:off x="1751760" y="4246241"/>
            <a:ext cx="446206" cy="446206"/>
          </a:xfrm>
          <a:custGeom>
            <a:avLst/>
            <a:gdLst/>
            <a:ahLst/>
            <a:cxnLst>
              <a:cxn ang="0">
                <a:pos x="wd2" y="hd2"/>
              </a:cxn>
              <a:cxn ang="5400000">
                <a:pos x="wd2" y="hd2"/>
              </a:cxn>
              <a:cxn ang="10800000">
                <a:pos x="wd2" y="hd2"/>
              </a:cxn>
              <a:cxn ang="16200000">
                <a:pos x="wd2" y="hd2"/>
              </a:cxn>
            </a:cxnLst>
            <a:rect l="0" t="0" r="r" b="b"/>
            <a:pathLst>
              <a:path w="21600" h="21600" extrusionOk="0">
                <a:moveTo>
                  <a:pt x="11291" y="17673"/>
                </a:moveTo>
                <a:cubicBezTo>
                  <a:pt x="11562" y="17673"/>
                  <a:pt x="11782" y="17453"/>
                  <a:pt x="11782" y="17182"/>
                </a:cubicBezTo>
                <a:cubicBezTo>
                  <a:pt x="11782" y="16911"/>
                  <a:pt x="11562" y="16691"/>
                  <a:pt x="11291" y="16691"/>
                </a:cubicBezTo>
                <a:cubicBezTo>
                  <a:pt x="11020" y="16691"/>
                  <a:pt x="10800" y="16911"/>
                  <a:pt x="10800" y="17182"/>
                </a:cubicBezTo>
                <a:cubicBezTo>
                  <a:pt x="10800" y="17453"/>
                  <a:pt x="11020" y="17673"/>
                  <a:pt x="11291" y="17673"/>
                </a:cubicBezTo>
                <a:moveTo>
                  <a:pt x="17673" y="18655"/>
                </a:moveTo>
                <a:lnTo>
                  <a:pt x="13745" y="18655"/>
                </a:lnTo>
                <a:lnTo>
                  <a:pt x="13745" y="12273"/>
                </a:lnTo>
                <a:cubicBezTo>
                  <a:pt x="13745" y="12002"/>
                  <a:pt x="13525" y="11782"/>
                  <a:pt x="13255" y="11782"/>
                </a:cubicBezTo>
                <a:lnTo>
                  <a:pt x="8345" y="11782"/>
                </a:lnTo>
                <a:cubicBezTo>
                  <a:pt x="8075" y="11782"/>
                  <a:pt x="7855" y="12002"/>
                  <a:pt x="7855" y="12273"/>
                </a:cubicBezTo>
                <a:lnTo>
                  <a:pt x="7855" y="18655"/>
                </a:lnTo>
                <a:lnTo>
                  <a:pt x="3927" y="18655"/>
                </a:lnTo>
                <a:lnTo>
                  <a:pt x="3927" y="8058"/>
                </a:lnTo>
                <a:lnTo>
                  <a:pt x="10800" y="1185"/>
                </a:lnTo>
                <a:lnTo>
                  <a:pt x="17673" y="8058"/>
                </a:lnTo>
                <a:cubicBezTo>
                  <a:pt x="17673" y="8058"/>
                  <a:pt x="17673" y="18655"/>
                  <a:pt x="17673" y="18655"/>
                </a:cubicBezTo>
                <a:close/>
                <a:moveTo>
                  <a:pt x="17673" y="20618"/>
                </a:moveTo>
                <a:lnTo>
                  <a:pt x="13745" y="20618"/>
                </a:lnTo>
                <a:lnTo>
                  <a:pt x="13745" y="19636"/>
                </a:lnTo>
                <a:lnTo>
                  <a:pt x="17673" y="19636"/>
                </a:lnTo>
                <a:cubicBezTo>
                  <a:pt x="17673" y="19636"/>
                  <a:pt x="17673" y="20618"/>
                  <a:pt x="17673" y="20618"/>
                </a:cubicBezTo>
                <a:close/>
                <a:moveTo>
                  <a:pt x="12764" y="20618"/>
                </a:moveTo>
                <a:lnTo>
                  <a:pt x="8836" y="20618"/>
                </a:lnTo>
                <a:lnTo>
                  <a:pt x="8836" y="12764"/>
                </a:lnTo>
                <a:lnTo>
                  <a:pt x="12764" y="12764"/>
                </a:lnTo>
                <a:cubicBezTo>
                  <a:pt x="12764" y="12764"/>
                  <a:pt x="12764" y="20618"/>
                  <a:pt x="12764" y="20618"/>
                </a:cubicBezTo>
                <a:close/>
                <a:moveTo>
                  <a:pt x="7855" y="20618"/>
                </a:moveTo>
                <a:lnTo>
                  <a:pt x="3927" y="20618"/>
                </a:lnTo>
                <a:lnTo>
                  <a:pt x="3927" y="19636"/>
                </a:lnTo>
                <a:lnTo>
                  <a:pt x="7855" y="19636"/>
                </a:lnTo>
                <a:cubicBezTo>
                  <a:pt x="7855" y="19636"/>
                  <a:pt x="7855" y="20618"/>
                  <a:pt x="7855" y="20618"/>
                </a:cubicBezTo>
                <a:close/>
                <a:moveTo>
                  <a:pt x="14727" y="1964"/>
                </a:moveTo>
                <a:lnTo>
                  <a:pt x="16691" y="1964"/>
                </a:lnTo>
                <a:lnTo>
                  <a:pt x="16691" y="5688"/>
                </a:lnTo>
                <a:lnTo>
                  <a:pt x="14727" y="3724"/>
                </a:lnTo>
                <a:cubicBezTo>
                  <a:pt x="14727" y="3724"/>
                  <a:pt x="14727" y="1964"/>
                  <a:pt x="14727" y="1964"/>
                </a:cubicBezTo>
                <a:close/>
                <a:moveTo>
                  <a:pt x="21456" y="10453"/>
                </a:moveTo>
                <a:lnTo>
                  <a:pt x="17673" y="6670"/>
                </a:lnTo>
                <a:lnTo>
                  <a:pt x="17673" y="1473"/>
                </a:lnTo>
                <a:cubicBezTo>
                  <a:pt x="17673" y="1202"/>
                  <a:pt x="17453" y="982"/>
                  <a:pt x="17182" y="982"/>
                </a:cubicBezTo>
                <a:lnTo>
                  <a:pt x="14236" y="982"/>
                </a:lnTo>
                <a:cubicBezTo>
                  <a:pt x="13966" y="982"/>
                  <a:pt x="13745" y="1202"/>
                  <a:pt x="13745" y="1473"/>
                </a:cubicBezTo>
                <a:lnTo>
                  <a:pt x="13745" y="2742"/>
                </a:lnTo>
                <a:lnTo>
                  <a:pt x="11147" y="144"/>
                </a:lnTo>
                <a:cubicBezTo>
                  <a:pt x="11058" y="55"/>
                  <a:pt x="10935" y="0"/>
                  <a:pt x="10800" y="0"/>
                </a:cubicBezTo>
                <a:cubicBezTo>
                  <a:pt x="10665" y="0"/>
                  <a:pt x="10542" y="55"/>
                  <a:pt x="10453" y="144"/>
                </a:cubicBezTo>
                <a:lnTo>
                  <a:pt x="144" y="10453"/>
                </a:lnTo>
                <a:cubicBezTo>
                  <a:pt x="55" y="10542"/>
                  <a:pt x="0" y="10665"/>
                  <a:pt x="0" y="10800"/>
                </a:cubicBezTo>
                <a:cubicBezTo>
                  <a:pt x="0" y="11072"/>
                  <a:pt x="220" y="11291"/>
                  <a:pt x="491" y="11291"/>
                </a:cubicBezTo>
                <a:cubicBezTo>
                  <a:pt x="626" y="11291"/>
                  <a:pt x="749" y="11236"/>
                  <a:pt x="838" y="11147"/>
                </a:cubicBezTo>
                <a:lnTo>
                  <a:pt x="2945" y="9040"/>
                </a:lnTo>
                <a:lnTo>
                  <a:pt x="2945" y="21109"/>
                </a:lnTo>
                <a:cubicBezTo>
                  <a:pt x="2945" y="21381"/>
                  <a:pt x="3166" y="21600"/>
                  <a:pt x="3436" y="21600"/>
                </a:cubicBezTo>
                <a:lnTo>
                  <a:pt x="18164" y="21600"/>
                </a:lnTo>
                <a:cubicBezTo>
                  <a:pt x="18434" y="21600"/>
                  <a:pt x="18655" y="21381"/>
                  <a:pt x="18655" y="21109"/>
                </a:cubicBezTo>
                <a:lnTo>
                  <a:pt x="18655" y="9040"/>
                </a:lnTo>
                <a:lnTo>
                  <a:pt x="20762" y="11147"/>
                </a:lnTo>
                <a:cubicBezTo>
                  <a:pt x="20851" y="11236"/>
                  <a:pt x="20974" y="11291"/>
                  <a:pt x="21109" y="11291"/>
                </a:cubicBezTo>
                <a:cubicBezTo>
                  <a:pt x="21380" y="11291"/>
                  <a:pt x="21600" y="11072"/>
                  <a:pt x="21600" y="10800"/>
                </a:cubicBezTo>
                <a:cubicBezTo>
                  <a:pt x="21600" y="10665"/>
                  <a:pt x="21545" y="10542"/>
                  <a:pt x="21456" y="10453"/>
                </a:cubicBezTo>
              </a:path>
            </a:pathLst>
          </a:custGeom>
          <a:solidFill>
            <a:schemeClr val="accent1"/>
          </a:solidFill>
          <a:ln w="12700">
            <a:miter lim="400000"/>
          </a:ln>
        </p:spPr>
        <p:txBody>
          <a:bodyPr lIns="17145" tIns="17145" rIns="17145" bIns="17145" anchor="ctr"/>
          <a:lstStyle/>
          <a:p>
            <a:pPr defTabSz="20573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350">
              <a:solidFill>
                <a:schemeClr val="tx2"/>
              </a:solidFill>
            </a:endParaRPr>
          </a:p>
        </p:txBody>
      </p:sp>
      <p:sp>
        <p:nvSpPr>
          <p:cNvPr id="48" name="TextBox 47"/>
          <p:cNvSpPr txBox="1"/>
          <p:nvPr/>
        </p:nvSpPr>
        <p:spPr>
          <a:xfrm>
            <a:off x="3411414" y="4455827"/>
            <a:ext cx="1266693" cy="276999"/>
          </a:xfrm>
          <a:prstGeom prst="rect">
            <a:avLst/>
          </a:prstGeom>
          <a:noFill/>
        </p:spPr>
        <p:txBody>
          <a:bodyPr wrap="none" rtlCol="0" anchor="ctr" anchorCtr="0">
            <a:spAutoFit/>
          </a:bodyPr>
          <a:lstStyle/>
          <a:p>
            <a:pPr algn="ctr"/>
            <a:r>
              <a:rPr lang="en-US" sz="1200" b="1" dirty="0" smtClean="0">
                <a:solidFill>
                  <a:schemeClr val="tx2"/>
                </a:solidFill>
                <a:latin typeface="Lato Bold" charset="0"/>
                <a:ea typeface="Lato Bold" charset="0"/>
                <a:cs typeface="Lato Bold" charset="0"/>
              </a:rPr>
              <a:t>FIRST RELEASE</a:t>
            </a:r>
            <a:endParaRPr lang="en-US" sz="1200" b="1" dirty="0">
              <a:solidFill>
                <a:schemeClr val="tx2"/>
              </a:solidFill>
              <a:latin typeface="Lato Bold" charset="0"/>
              <a:ea typeface="Lato Bold" charset="0"/>
              <a:cs typeface="Lato Bold" charset="0"/>
            </a:endParaRPr>
          </a:p>
        </p:txBody>
      </p:sp>
      <p:sp>
        <p:nvSpPr>
          <p:cNvPr id="49" name="TextBox 48"/>
          <p:cNvSpPr txBox="1"/>
          <p:nvPr/>
        </p:nvSpPr>
        <p:spPr>
          <a:xfrm>
            <a:off x="5788482" y="5439255"/>
            <a:ext cx="635110" cy="276999"/>
          </a:xfrm>
          <a:prstGeom prst="rect">
            <a:avLst/>
          </a:prstGeom>
          <a:noFill/>
        </p:spPr>
        <p:txBody>
          <a:bodyPr wrap="none" rtlCol="0" anchor="ctr" anchorCtr="0">
            <a:spAutoFit/>
          </a:bodyPr>
          <a:lstStyle/>
          <a:p>
            <a:pPr algn="ctr"/>
            <a:r>
              <a:rPr lang="en-US" sz="1200" b="1" dirty="0" smtClean="0">
                <a:solidFill>
                  <a:schemeClr val="tx2"/>
                </a:solidFill>
                <a:latin typeface="Lato Bold" charset="0"/>
                <a:ea typeface="Lato Bold" charset="0"/>
                <a:cs typeface="Lato Bold" charset="0"/>
              </a:rPr>
              <a:t>V1.0.0</a:t>
            </a:r>
            <a:endParaRPr lang="en-US" sz="1200" b="1" dirty="0">
              <a:solidFill>
                <a:schemeClr val="tx2"/>
              </a:solidFill>
              <a:latin typeface="Lato Bold" charset="0"/>
              <a:ea typeface="Lato Bold" charset="0"/>
              <a:cs typeface="Lato Bold" charset="0"/>
            </a:endParaRPr>
          </a:p>
        </p:txBody>
      </p:sp>
      <p:sp>
        <p:nvSpPr>
          <p:cNvPr id="50" name="TextBox 49"/>
          <p:cNvSpPr txBox="1"/>
          <p:nvPr/>
        </p:nvSpPr>
        <p:spPr>
          <a:xfrm>
            <a:off x="9745339" y="5439255"/>
            <a:ext cx="979756" cy="276999"/>
          </a:xfrm>
          <a:prstGeom prst="rect">
            <a:avLst/>
          </a:prstGeom>
          <a:noFill/>
        </p:spPr>
        <p:txBody>
          <a:bodyPr wrap="none" rtlCol="0" anchor="ctr" anchorCtr="0">
            <a:spAutoFit/>
          </a:bodyPr>
          <a:lstStyle/>
          <a:p>
            <a:pPr algn="ctr"/>
            <a:r>
              <a:rPr lang="en-US" sz="1200" b="1" dirty="0" smtClean="0">
                <a:solidFill>
                  <a:schemeClr val="tx2"/>
                </a:solidFill>
                <a:latin typeface="Lato Bold" charset="0"/>
                <a:ea typeface="Lato Bold" charset="0"/>
                <a:cs typeface="Lato Bold" charset="0"/>
              </a:rPr>
              <a:t>VERSION 2</a:t>
            </a:r>
            <a:endParaRPr lang="en-US" sz="1200" b="1" dirty="0">
              <a:solidFill>
                <a:schemeClr val="tx2"/>
              </a:solidFill>
              <a:latin typeface="Lato Bold" charset="0"/>
              <a:ea typeface="Lato Bold" charset="0"/>
              <a:cs typeface="Lato Bold" charset="0"/>
            </a:endParaRPr>
          </a:p>
        </p:txBody>
      </p:sp>
      <p:sp>
        <p:nvSpPr>
          <p:cNvPr id="51" name="TextBox 50"/>
          <p:cNvSpPr txBox="1"/>
          <p:nvPr/>
        </p:nvSpPr>
        <p:spPr>
          <a:xfrm>
            <a:off x="1543342" y="5439255"/>
            <a:ext cx="867545" cy="276999"/>
          </a:xfrm>
          <a:prstGeom prst="rect">
            <a:avLst/>
          </a:prstGeom>
          <a:noFill/>
        </p:spPr>
        <p:txBody>
          <a:bodyPr wrap="none" rtlCol="0" anchor="ctr" anchorCtr="0">
            <a:spAutoFit/>
          </a:bodyPr>
          <a:lstStyle/>
          <a:p>
            <a:pPr algn="ctr"/>
            <a:r>
              <a:rPr lang="en-US" sz="1200" b="1" dirty="0" smtClean="0">
                <a:solidFill>
                  <a:schemeClr val="tx2"/>
                </a:solidFill>
                <a:latin typeface="Lato Bold" charset="0"/>
                <a:ea typeface="Lato Bold" charset="0"/>
                <a:cs typeface="Lato Bold" charset="0"/>
              </a:rPr>
              <a:t>STARTED</a:t>
            </a:r>
            <a:endParaRPr lang="en-US" sz="1200" b="1" dirty="0">
              <a:solidFill>
                <a:schemeClr val="tx2"/>
              </a:solidFill>
              <a:latin typeface="Lato Bold" charset="0"/>
              <a:ea typeface="Lato Bold" charset="0"/>
              <a:cs typeface="Lato Bold" charset="0"/>
            </a:endParaRPr>
          </a:p>
        </p:txBody>
      </p:sp>
      <p:sp>
        <p:nvSpPr>
          <p:cNvPr id="25" name="TextBox 24"/>
          <p:cNvSpPr txBox="1"/>
          <p:nvPr/>
        </p:nvSpPr>
        <p:spPr>
          <a:xfrm>
            <a:off x="4740799" y="559511"/>
            <a:ext cx="2710426" cy="651078"/>
          </a:xfrm>
          <a:prstGeom prst="rect">
            <a:avLst/>
          </a:prstGeom>
          <a:noFill/>
        </p:spPr>
        <p:txBody>
          <a:bodyPr wrap="none" lIns="41150" tIns="20575" rIns="41150" bIns="20575" rtlCol="0">
            <a:spAutoFit/>
          </a:bodyPr>
          <a:lstStyle/>
          <a:p>
            <a:pPr algn="ctr"/>
            <a:r>
              <a:rPr lang="en-US" sz="3961" b="1" dirty="0" smtClean="0">
                <a:solidFill>
                  <a:schemeClr val="tx2"/>
                </a:solidFill>
                <a:latin typeface="Lato" charset="0"/>
                <a:ea typeface="Lato" charset="0"/>
                <a:cs typeface="Lato" charset="0"/>
              </a:rPr>
              <a:t>EVAN YOU</a:t>
            </a:r>
            <a:endParaRPr lang="id-ID" sz="3961" b="1" dirty="0">
              <a:solidFill>
                <a:schemeClr val="tx2"/>
              </a:solidFill>
              <a:latin typeface="Lato" charset="0"/>
              <a:ea typeface="Lato" charset="0"/>
              <a:cs typeface="Lato" charset="0"/>
            </a:endParaRPr>
          </a:p>
        </p:txBody>
      </p:sp>
      <p:sp>
        <p:nvSpPr>
          <p:cNvPr id="27" name="Rectangle 26"/>
          <p:cNvSpPr/>
          <p:nvPr/>
        </p:nvSpPr>
        <p:spPr>
          <a:xfrm>
            <a:off x="5669133" y="3339589"/>
            <a:ext cx="699049" cy="41158"/>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41113" tIns="20558" rIns="41113" bIns="20558" rtlCol="0" anchor="ctr"/>
          <a:lstStyle/>
          <a:p>
            <a:pPr algn="ctr"/>
            <a:endParaRPr lang="en-US" sz="1264" dirty="0">
              <a:solidFill>
                <a:schemeClr val="accent2"/>
              </a:solidFill>
              <a:latin typeface="Lato Light" charset="0"/>
            </a:endParaRPr>
          </a:p>
        </p:txBody>
      </p:sp>
      <p:sp>
        <p:nvSpPr>
          <p:cNvPr id="30" name="Subtitle 2"/>
          <p:cNvSpPr txBox="1">
            <a:spLocks/>
          </p:cNvSpPr>
          <p:nvPr/>
        </p:nvSpPr>
        <p:spPr>
          <a:xfrm>
            <a:off x="5713869" y="1077963"/>
            <a:ext cx="782801" cy="330326"/>
          </a:xfrm>
          <a:prstGeom prst="rect">
            <a:avLst/>
          </a:prstGeom>
        </p:spPr>
        <p:txBody>
          <a:bodyPr vert="horz" wrap="none" lIns="97896" tIns="48948" rIns="97896" bIns="48948"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r>
              <a:rPr lang="en-US" sz="1396" dirty="0" smtClean="0">
                <a:latin typeface="Lato Light"/>
                <a:cs typeface="Lato Light"/>
              </a:rPr>
              <a:t>Creator</a:t>
            </a:r>
            <a:endParaRPr lang="en-US" sz="1396" dirty="0">
              <a:solidFill>
                <a:schemeClr val="accent1"/>
              </a:solidFill>
              <a:latin typeface="Lato Light"/>
              <a:cs typeface="Lato Light"/>
            </a:endParaRPr>
          </a:p>
        </p:txBody>
      </p:sp>
      <p:sp>
        <p:nvSpPr>
          <p:cNvPr id="31" name="Subtitle 2"/>
          <p:cNvSpPr txBox="1">
            <a:spLocks/>
          </p:cNvSpPr>
          <p:nvPr/>
        </p:nvSpPr>
        <p:spPr>
          <a:xfrm>
            <a:off x="9211265" y="5691000"/>
            <a:ext cx="2047901" cy="301472"/>
          </a:xfrm>
          <a:prstGeom prst="rect">
            <a:avLst/>
          </a:prstGeom>
        </p:spPr>
        <p:txBody>
          <a:bodyPr vert="horz" wrap="square" lIns="97896" tIns="48948" rIns="97896" bIns="48948"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1819"/>
              </a:lnSpc>
            </a:pPr>
            <a:r>
              <a:rPr lang="en-US" sz="1080" dirty="0" smtClean="0">
                <a:solidFill>
                  <a:schemeClr val="tx1"/>
                </a:solidFill>
                <a:latin typeface="Lato Light" charset="0"/>
                <a:ea typeface="Lato Light" charset="0"/>
                <a:cs typeface="Lato Light" charset="0"/>
              </a:rPr>
              <a:t>SEP 2016</a:t>
            </a:r>
            <a:endParaRPr lang="en-US" sz="1080" dirty="0">
              <a:solidFill>
                <a:schemeClr val="tx1"/>
              </a:solidFill>
              <a:latin typeface="Lato Light" charset="0"/>
              <a:ea typeface="Lato Light" charset="0"/>
              <a:cs typeface="Lato Light" charset="0"/>
            </a:endParaRPr>
          </a:p>
        </p:txBody>
      </p:sp>
      <p:sp>
        <p:nvSpPr>
          <p:cNvPr id="32" name="Subtitle 2"/>
          <p:cNvSpPr txBox="1">
            <a:spLocks/>
          </p:cNvSpPr>
          <p:nvPr/>
        </p:nvSpPr>
        <p:spPr>
          <a:xfrm>
            <a:off x="950913" y="5691000"/>
            <a:ext cx="2047901" cy="301472"/>
          </a:xfrm>
          <a:prstGeom prst="rect">
            <a:avLst/>
          </a:prstGeom>
        </p:spPr>
        <p:txBody>
          <a:bodyPr vert="horz" wrap="square" lIns="97896" tIns="48948" rIns="97896" bIns="48948"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1819"/>
              </a:lnSpc>
            </a:pPr>
            <a:r>
              <a:rPr lang="en-US" sz="1080" dirty="0" smtClean="0">
                <a:solidFill>
                  <a:schemeClr val="tx1"/>
                </a:solidFill>
                <a:latin typeface="Lato Light" charset="0"/>
                <a:ea typeface="Lato Light" charset="0"/>
                <a:cs typeface="Lato Light" charset="0"/>
              </a:rPr>
              <a:t>Last 2013, First Commit </a:t>
            </a:r>
            <a:endParaRPr lang="en-US" sz="1080" dirty="0">
              <a:solidFill>
                <a:schemeClr val="tx1"/>
              </a:solidFill>
              <a:latin typeface="Lato Light" charset="0"/>
              <a:ea typeface="Lato Light" charset="0"/>
              <a:cs typeface="Lato Light" charset="0"/>
            </a:endParaRPr>
          </a:p>
        </p:txBody>
      </p:sp>
      <p:sp>
        <p:nvSpPr>
          <p:cNvPr id="33" name="Subtitle 2"/>
          <p:cNvSpPr txBox="1">
            <a:spLocks/>
          </p:cNvSpPr>
          <p:nvPr/>
        </p:nvSpPr>
        <p:spPr>
          <a:xfrm>
            <a:off x="5082088" y="5691000"/>
            <a:ext cx="2047901" cy="301472"/>
          </a:xfrm>
          <a:prstGeom prst="rect">
            <a:avLst/>
          </a:prstGeom>
        </p:spPr>
        <p:txBody>
          <a:bodyPr vert="horz" wrap="square" lIns="97896" tIns="48948" rIns="97896" bIns="48948"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1819"/>
              </a:lnSpc>
            </a:pPr>
            <a:r>
              <a:rPr lang="en-US" sz="1080" dirty="0" smtClean="0">
                <a:solidFill>
                  <a:schemeClr val="tx1"/>
                </a:solidFill>
                <a:latin typeface="Lato Light" charset="0"/>
                <a:ea typeface="Lato Light" charset="0"/>
                <a:cs typeface="Lato Light" charset="0"/>
              </a:rPr>
              <a:t>OCTOBER 2015</a:t>
            </a:r>
            <a:endParaRPr lang="en-US" sz="1080" dirty="0">
              <a:solidFill>
                <a:schemeClr val="tx1"/>
              </a:solidFill>
              <a:latin typeface="Lato Light" charset="0"/>
              <a:ea typeface="Lato Light" charset="0"/>
              <a:cs typeface="Lato Light" charset="0"/>
            </a:endParaRPr>
          </a:p>
        </p:txBody>
      </p:sp>
      <p:sp>
        <p:nvSpPr>
          <p:cNvPr id="34" name="Subtitle 2"/>
          <p:cNvSpPr txBox="1">
            <a:spLocks/>
          </p:cNvSpPr>
          <p:nvPr/>
        </p:nvSpPr>
        <p:spPr>
          <a:xfrm>
            <a:off x="2998814" y="4074046"/>
            <a:ext cx="2047901" cy="301472"/>
          </a:xfrm>
          <a:prstGeom prst="rect">
            <a:avLst/>
          </a:prstGeom>
        </p:spPr>
        <p:txBody>
          <a:bodyPr vert="horz" wrap="square" lIns="97896" tIns="48948" rIns="97896" bIns="48948"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1819"/>
              </a:lnSpc>
            </a:pPr>
            <a:r>
              <a:rPr lang="en-US" sz="1080" dirty="0" smtClean="0">
                <a:solidFill>
                  <a:schemeClr val="tx1"/>
                </a:solidFill>
                <a:latin typeface="Lato Light" charset="0"/>
                <a:ea typeface="Lato Light" charset="0"/>
                <a:cs typeface="Lato Light" charset="0"/>
              </a:rPr>
              <a:t>V0.6.0, FEB 2014</a:t>
            </a:r>
            <a:endParaRPr lang="en-US" sz="1080" dirty="0">
              <a:solidFill>
                <a:schemeClr val="tx1"/>
              </a:solidFill>
              <a:latin typeface="Lato Light" charset="0"/>
              <a:ea typeface="Lato Light" charset="0"/>
              <a:cs typeface="Lato Light" charset="0"/>
            </a:endParaRPr>
          </a:p>
        </p:txBody>
      </p:sp>
      <p:sp>
        <p:nvSpPr>
          <p:cNvPr id="35" name="Subtitle 2"/>
          <p:cNvSpPr txBox="1">
            <a:spLocks/>
          </p:cNvSpPr>
          <p:nvPr/>
        </p:nvSpPr>
        <p:spPr>
          <a:xfrm>
            <a:off x="7128976" y="4074046"/>
            <a:ext cx="2047901" cy="301472"/>
          </a:xfrm>
          <a:prstGeom prst="rect">
            <a:avLst/>
          </a:prstGeom>
        </p:spPr>
        <p:txBody>
          <a:bodyPr vert="horz" wrap="square" lIns="97896" tIns="48948" rIns="97896" bIns="48948"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1819"/>
              </a:lnSpc>
            </a:pPr>
            <a:r>
              <a:rPr lang="en-US" sz="1080" dirty="0" smtClean="0">
                <a:solidFill>
                  <a:schemeClr val="tx1"/>
                </a:solidFill>
                <a:latin typeface="Lato Light" charset="0"/>
                <a:ea typeface="Lato Light" charset="0"/>
                <a:cs typeface="Lato Light" charset="0"/>
              </a:rPr>
              <a:t>April 2015</a:t>
            </a:r>
            <a:endParaRPr lang="en-US" sz="1080" dirty="0">
              <a:solidFill>
                <a:schemeClr val="tx1"/>
              </a:solidFill>
              <a:latin typeface="Lato Light" charset="0"/>
              <a:ea typeface="Lato Light" charset="0"/>
              <a:cs typeface="Lato Light"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34012" y="1506161"/>
            <a:ext cx="1323976" cy="1665376"/>
          </a:xfrm>
          <a:prstGeom prst="ellipse">
            <a:avLst/>
          </a:prstGeom>
          <a:ln>
            <a:noFill/>
          </a:ln>
          <a:effectLst>
            <a:softEdge rad="112500"/>
          </a:effectLst>
        </p:spPr>
      </p:pic>
      <p:pic>
        <p:nvPicPr>
          <p:cNvPr id="37" name="Picture 3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22485" y="5293486"/>
            <a:ext cx="801340" cy="548250"/>
          </a:xfrm>
          <a:prstGeom prst="rect">
            <a:avLst/>
          </a:prstGeom>
        </p:spPr>
      </p:pic>
      <p:pic>
        <p:nvPicPr>
          <p:cNvPr id="6" name="Picture 5"/>
          <p:cNvPicPr>
            <a:picLocks noChangeAspect="1"/>
          </p:cNvPicPr>
          <p:nvPr/>
        </p:nvPicPr>
        <p:blipFill>
          <a:blip r:embed="rId5">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9894351" y="4189958"/>
            <a:ext cx="681728" cy="488936"/>
          </a:xfrm>
          <a:prstGeom prst="rect">
            <a:avLst/>
          </a:prstGeom>
        </p:spPr>
      </p:pic>
    </p:spTree>
    <p:extLst>
      <p:ext uri="{BB962C8B-B14F-4D97-AF65-F5344CB8AC3E}">
        <p14:creationId xmlns:p14="http://schemas.microsoft.com/office/powerpoint/2010/main" val="1622935017"/>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1"/>
                                        </p:tgtEl>
                                        <p:attrNameLst>
                                          <p:attrName>style.visibility</p:attrName>
                                        </p:attrNameLst>
                                      </p:cBhvr>
                                      <p:to>
                                        <p:strVal val="visible"/>
                                      </p:to>
                                    </p:set>
                                    <p:anim calcmode="lin" valueType="num">
                                      <p:cBhvr additive="base">
                                        <p:cTn id="11" dur="500" fill="hold"/>
                                        <p:tgtEl>
                                          <p:spTgt spid="21"/>
                                        </p:tgtEl>
                                        <p:attrNameLst>
                                          <p:attrName>ppt_x</p:attrName>
                                        </p:attrNameLst>
                                      </p:cBhvr>
                                      <p:tavLst>
                                        <p:tav tm="0">
                                          <p:val>
                                            <p:strVal val="#ppt_x"/>
                                          </p:val>
                                        </p:tav>
                                        <p:tav tm="100000">
                                          <p:val>
                                            <p:strVal val="#ppt_x"/>
                                          </p:val>
                                        </p:tav>
                                      </p:tavLst>
                                    </p:anim>
                                    <p:anim calcmode="lin" valueType="num">
                                      <p:cBhvr additive="base">
                                        <p:cTn id="12" dur="500" fill="hold"/>
                                        <p:tgtEl>
                                          <p:spTgt spid="21"/>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anim calcmode="lin" valueType="num">
                                      <p:cBhvr additive="base">
                                        <p:cTn id="15" dur="500" fill="hold"/>
                                        <p:tgtEl>
                                          <p:spTgt spid="22"/>
                                        </p:tgtEl>
                                        <p:attrNameLst>
                                          <p:attrName>ppt_x</p:attrName>
                                        </p:attrNameLst>
                                      </p:cBhvr>
                                      <p:tavLst>
                                        <p:tav tm="0">
                                          <p:val>
                                            <p:strVal val="#ppt_x"/>
                                          </p:val>
                                        </p:tav>
                                        <p:tav tm="100000">
                                          <p:val>
                                            <p:strVal val="#ppt_x"/>
                                          </p:val>
                                        </p:tav>
                                      </p:tavLst>
                                    </p:anim>
                                    <p:anim calcmode="lin" valueType="num">
                                      <p:cBhvr additive="base">
                                        <p:cTn id="16" dur="500" fill="hold"/>
                                        <p:tgtEl>
                                          <p:spTgt spid="22"/>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anim calcmode="lin" valueType="num">
                                      <p:cBhvr additive="base">
                                        <p:cTn id="19" dur="500" fill="hold"/>
                                        <p:tgtEl>
                                          <p:spTgt spid="28"/>
                                        </p:tgtEl>
                                        <p:attrNameLst>
                                          <p:attrName>ppt_x</p:attrName>
                                        </p:attrNameLst>
                                      </p:cBhvr>
                                      <p:tavLst>
                                        <p:tav tm="0">
                                          <p:val>
                                            <p:strVal val="#ppt_x"/>
                                          </p:val>
                                        </p:tav>
                                        <p:tav tm="100000">
                                          <p:val>
                                            <p:strVal val="#ppt_x"/>
                                          </p:val>
                                        </p:tav>
                                      </p:tavLst>
                                    </p:anim>
                                    <p:anim calcmode="lin" valueType="num">
                                      <p:cBhvr additive="base">
                                        <p:cTn id="20" dur="500" fill="hold"/>
                                        <p:tgtEl>
                                          <p:spTgt spid="28"/>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29"/>
                                        </p:tgtEl>
                                        <p:attrNameLst>
                                          <p:attrName>style.visibility</p:attrName>
                                        </p:attrNameLst>
                                      </p:cBhvr>
                                      <p:to>
                                        <p:strVal val="visible"/>
                                      </p:to>
                                    </p:set>
                                    <p:anim calcmode="lin" valueType="num">
                                      <p:cBhvr additive="base">
                                        <p:cTn id="23" dur="500" fill="hold"/>
                                        <p:tgtEl>
                                          <p:spTgt spid="29"/>
                                        </p:tgtEl>
                                        <p:attrNameLst>
                                          <p:attrName>ppt_x</p:attrName>
                                        </p:attrNameLst>
                                      </p:cBhvr>
                                      <p:tavLst>
                                        <p:tav tm="0">
                                          <p:val>
                                            <p:strVal val="#ppt_x"/>
                                          </p:val>
                                        </p:tav>
                                        <p:tav tm="100000">
                                          <p:val>
                                            <p:strVal val="#ppt_x"/>
                                          </p:val>
                                        </p:tav>
                                      </p:tavLst>
                                    </p:anim>
                                    <p:anim calcmode="lin" valueType="num">
                                      <p:cBhvr additive="base">
                                        <p:cTn id="24" dur="500" fill="hold"/>
                                        <p:tgtEl>
                                          <p:spTgt spid="29"/>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39"/>
                                        </p:tgtEl>
                                        <p:attrNameLst>
                                          <p:attrName>style.visibility</p:attrName>
                                        </p:attrNameLst>
                                      </p:cBhvr>
                                      <p:to>
                                        <p:strVal val="visible"/>
                                      </p:to>
                                    </p:set>
                                    <p:anim calcmode="lin" valueType="num">
                                      <p:cBhvr additive="base">
                                        <p:cTn id="27" dur="500" fill="hold"/>
                                        <p:tgtEl>
                                          <p:spTgt spid="39"/>
                                        </p:tgtEl>
                                        <p:attrNameLst>
                                          <p:attrName>ppt_x</p:attrName>
                                        </p:attrNameLst>
                                      </p:cBhvr>
                                      <p:tavLst>
                                        <p:tav tm="0">
                                          <p:val>
                                            <p:strVal val="#ppt_x"/>
                                          </p:val>
                                        </p:tav>
                                        <p:tav tm="100000">
                                          <p:val>
                                            <p:strVal val="#ppt_x"/>
                                          </p:val>
                                        </p:tav>
                                      </p:tavLst>
                                    </p:anim>
                                    <p:anim calcmode="lin" valueType="num">
                                      <p:cBhvr additive="base">
                                        <p:cTn id="28" dur="500" fill="hold"/>
                                        <p:tgtEl>
                                          <p:spTgt spid="39"/>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40"/>
                                        </p:tgtEl>
                                        <p:attrNameLst>
                                          <p:attrName>style.visibility</p:attrName>
                                        </p:attrNameLst>
                                      </p:cBhvr>
                                      <p:to>
                                        <p:strVal val="visible"/>
                                      </p:to>
                                    </p:set>
                                    <p:anim calcmode="lin" valueType="num">
                                      <p:cBhvr additive="base">
                                        <p:cTn id="31" dur="500" fill="hold"/>
                                        <p:tgtEl>
                                          <p:spTgt spid="40"/>
                                        </p:tgtEl>
                                        <p:attrNameLst>
                                          <p:attrName>ppt_x</p:attrName>
                                        </p:attrNameLst>
                                      </p:cBhvr>
                                      <p:tavLst>
                                        <p:tav tm="0">
                                          <p:val>
                                            <p:strVal val="#ppt_x"/>
                                          </p:val>
                                        </p:tav>
                                        <p:tav tm="100000">
                                          <p:val>
                                            <p:strVal val="#ppt_x"/>
                                          </p:val>
                                        </p:tav>
                                      </p:tavLst>
                                    </p:anim>
                                    <p:anim calcmode="lin" valueType="num">
                                      <p:cBhvr additive="base">
                                        <p:cTn id="32" dur="500" fill="hold"/>
                                        <p:tgtEl>
                                          <p:spTgt spid="40"/>
                                        </p:tgtEl>
                                        <p:attrNameLst>
                                          <p:attrName>ppt_y</p:attrName>
                                        </p:attrNameLst>
                                      </p:cBhvr>
                                      <p:tavLst>
                                        <p:tav tm="0">
                                          <p:val>
                                            <p:strVal val="1+#ppt_h/2"/>
                                          </p:val>
                                        </p:tav>
                                        <p:tav tm="100000">
                                          <p:val>
                                            <p:strVal val="#ppt_y"/>
                                          </p:val>
                                        </p:tav>
                                      </p:tavLst>
                                    </p:anim>
                                  </p:childTnLst>
                                </p:cTn>
                              </p:par>
                            </p:childTnLst>
                          </p:cTn>
                        </p:par>
                        <p:par>
                          <p:cTn id="33" fill="hold">
                            <p:stCondLst>
                              <p:cond delay="500"/>
                            </p:stCondLst>
                            <p:childTnLst>
                              <p:par>
                                <p:cTn id="34" presetID="2" presetClass="entr" presetSubtype="4" fill="hold" grpId="0" nodeType="afterEffect">
                                  <p:stCondLst>
                                    <p:cond delay="0"/>
                                  </p:stCondLst>
                                  <p:childTnLst>
                                    <p:set>
                                      <p:cBhvr>
                                        <p:cTn id="35" dur="1" fill="hold">
                                          <p:stCondLst>
                                            <p:cond delay="0"/>
                                          </p:stCondLst>
                                        </p:cTn>
                                        <p:tgtEl>
                                          <p:spTgt spid="41"/>
                                        </p:tgtEl>
                                        <p:attrNameLst>
                                          <p:attrName>style.visibility</p:attrName>
                                        </p:attrNameLst>
                                      </p:cBhvr>
                                      <p:to>
                                        <p:strVal val="visible"/>
                                      </p:to>
                                    </p:set>
                                    <p:anim calcmode="lin" valueType="num">
                                      <p:cBhvr additive="base">
                                        <p:cTn id="36" dur="500" fill="hold"/>
                                        <p:tgtEl>
                                          <p:spTgt spid="41"/>
                                        </p:tgtEl>
                                        <p:attrNameLst>
                                          <p:attrName>ppt_x</p:attrName>
                                        </p:attrNameLst>
                                      </p:cBhvr>
                                      <p:tavLst>
                                        <p:tav tm="0">
                                          <p:val>
                                            <p:strVal val="#ppt_x"/>
                                          </p:val>
                                        </p:tav>
                                        <p:tav tm="100000">
                                          <p:val>
                                            <p:strVal val="#ppt_x"/>
                                          </p:val>
                                        </p:tav>
                                      </p:tavLst>
                                    </p:anim>
                                    <p:anim calcmode="lin" valueType="num">
                                      <p:cBhvr additive="base">
                                        <p:cTn id="37" dur="500" fill="hold"/>
                                        <p:tgtEl>
                                          <p:spTgt spid="41"/>
                                        </p:tgtEl>
                                        <p:attrNameLst>
                                          <p:attrName>ppt_y</p:attrName>
                                        </p:attrNameLst>
                                      </p:cBhvr>
                                      <p:tavLst>
                                        <p:tav tm="0">
                                          <p:val>
                                            <p:strVal val="1+#ppt_h/2"/>
                                          </p:val>
                                        </p:tav>
                                        <p:tav tm="100000">
                                          <p:val>
                                            <p:strVal val="#ppt_y"/>
                                          </p:val>
                                        </p:tav>
                                      </p:tavLst>
                                    </p:anim>
                                  </p:childTnLst>
                                </p:cTn>
                              </p:par>
                            </p:childTnLst>
                          </p:cTn>
                        </p:par>
                        <p:par>
                          <p:cTn id="38" fill="hold">
                            <p:stCondLst>
                              <p:cond delay="1000"/>
                            </p:stCondLst>
                            <p:childTnLst>
                              <p:par>
                                <p:cTn id="39" presetID="2" presetClass="entr" presetSubtype="4" fill="hold" grpId="0" nodeType="afterEffect">
                                  <p:stCondLst>
                                    <p:cond delay="0"/>
                                  </p:stCondLst>
                                  <p:childTnLst>
                                    <p:set>
                                      <p:cBhvr>
                                        <p:cTn id="40" dur="1" fill="hold">
                                          <p:stCondLst>
                                            <p:cond delay="0"/>
                                          </p:stCondLst>
                                        </p:cTn>
                                        <p:tgtEl>
                                          <p:spTgt spid="43"/>
                                        </p:tgtEl>
                                        <p:attrNameLst>
                                          <p:attrName>style.visibility</p:attrName>
                                        </p:attrNameLst>
                                      </p:cBhvr>
                                      <p:to>
                                        <p:strVal val="visible"/>
                                      </p:to>
                                    </p:set>
                                    <p:anim calcmode="lin" valueType="num">
                                      <p:cBhvr additive="base">
                                        <p:cTn id="41" dur="500" fill="hold"/>
                                        <p:tgtEl>
                                          <p:spTgt spid="43"/>
                                        </p:tgtEl>
                                        <p:attrNameLst>
                                          <p:attrName>ppt_x</p:attrName>
                                        </p:attrNameLst>
                                      </p:cBhvr>
                                      <p:tavLst>
                                        <p:tav tm="0">
                                          <p:val>
                                            <p:strVal val="#ppt_x"/>
                                          </p:val>
                                        </p:tav>
                                        <p:tav tm="100000">
                                          <p:val>
                                            <p:strVal val="#ppt_x"/>
                                          </p:val>
                                        </p:tav>
                                      </p:tavLst>
                                    </p:anim>
                                    <p:anim calcmode="lin" valueType="num">
                                      <p:cBhvr additive="base">
                                        <p:cTn id="42" dur="500" fill="hold"/>
                                        <p:tgtEl>
                                          <p:spTgt spid="43"/>
                                        </p:tgtEl>
                                        <p:attrNameLst>
                                          <p:attrName>ppt_y</p:attrName>
                                        </p:attrNameLst>
                                      </p:cBhvr>
                                      <p:tavLst>
                                        <p:tav tm="0">
                                          <p:val>
                                            <p:strVal val="1+#ppt_h/2"/>
                                          </p:val>
                                        </p:tav>
                                        <p:tav tm="100000">
                                          <p:val>
                                            <p:strVal val="#ppt_y"/>
                                          </p:val>
                                        </p:tav>
                                      </p:tavLst>
                                    </p:anim>
                                  </p:childTnLst>
                                </p:cTn>
                              </p:par>
                            </p:childTnLst>
                          </p:cTn>
                        </p:par>
                        <p:par>
                          <p:cTn id="43" fill="hold">
                            <p:stCondLst>
                              <p:cond delay="1500"/>
                            </p:stCondLst>
                            <p:childTnLst>
                              <p:par>
                                <p:cTn id="44" presetID="2" presetClass="entr" presetSubtype="4" fill="hold" grpId="0" nodeType="afterEffect">
                                  <p:stCondLst>
                                    <p:cond delay="0"/>
                                  </p:stCondLst>
                                  <p:childTnLst>
                                    <p:set>
                                      <p:cBhvr>
                                        <p:cTn id="45" dur="1" fill="hold">
                                          <p:stCondLst>
                                            <p:cond delay="0"/>
                                          </p:stCondLst>
                                        </p:cTn>
                                        <p:tgtEl>
                                          <p:spTgt spid="45"/>
                                        </p:tgtEl>
                                        <p:attrNameLst>
                                          <p:attrName>style.visibility</p:attrName>
                                        </p:attrNameLst>
                                      </p:cBhvr>
                                      <p:to>
                                        <p:strVal val="visible"/>
                                      </p:to>
                                    </p:set>
                                    <p:anim calcmode="lin" valueType="num">
                                      <p:cBhvr additive="base">
                                        <p:cTn id="46" dur="500" fill="hold"/>
                                        <p:tgtEl>
                                          <p:spTgt spid="45"/>
                                        </p:tgtEl>
                                        <p:attrNameLst>
                                          <p:attrName>ppt_x</p:attrName>
                                        </p:attrNameLst>
                                      </p:cBhvr>
                                      <p:tavLst>
                                        <p:tav tm="0">
                                          <p:val>
                                            <p:strVal val="#ppt_x"/>
                                          </p:val>
                                        </p:tav>
                                        <p:tav tm="100000">
                                          <p:val>
                                            <p:strVal val="#ppt_x"/>
                                          </p:val>
                                        </p:tav>
                                      </p:tavLst>
                                    </p:anim>
                                    <p:anim calcmode="lin" valueType="num">
                                      <p:cBhvr additive="base">
                                        <p:cTn id="47" dur="500" fill="hold"/>
                                        <p:tgtEl>
                                          <p:spTgt spid="45"/>
                                        </p:tgtEl>
                                        <p:attrNameLst>
                                          <p:attrName>ppt_y</p:attrName>
                                        </p:attrNameLst>
                                      </p:cBhvr>
                                      <p:tavLst>
                                        <p:tav tm="0">
                                          <p:val>
                                            <p:strVal val="1+#ppt_h/2"/>
                                          </p:val>
                                        </p:tav>
                                        <p:tav tm="100000">
                                          <p:val>
                                            <p:strVal val="#ppt_y"/>
                                          </p:val>
                                        </p:tav>
                                      </p:tavLst>
                                    </p:anim>
                                  </p:childTnLst>
                                </p:cTn>
                              </p:par>
                              <p:par>
                                <p:cTn id="48" presetID="2" presetClass="entr" presetSubtype="4" fill="hold" grpId="0" nodeType="withEffect">
                                  <p:stCondLst>
                                    <p:cond delay="0"/>
                                  </p:stCondLst>
                                  <p:childTnLst>
                                    <p:set>
                                      <p:cBhvr>
                                        <p:cTn id="49" dur="1" fill="hold">
                                          <p:stCondLst>
                                            <p:cond delay="0"/>
                                          </p:stCondLst>
                                        </p:cTn>
                                        <p:tgtEl>
                                          <p:spTgt spid="48"/>
                                        </p:tgtEl>
                                        <p:attrNameLst>
                                          <p:attrName>style.visibility</p:attrName>
                                        </p:attrNameLst>
                                      </p:cBhvr>
                                      <p:to>
                                        <p:strVal val="visible"/>
                                      </p:to>
                                    </p:set>
                                    <p:anim calcmode="lin" valueType="num">
                                      <p:cBhvr additive="base">
                                        <p:cTn id="50" dur="500" fill="hold"/>
                                        <p:tgtEl>
                                          <p:spTgt spid="48"/>
                                        </p:tgtEl>
                                        <p:attrNameLst>
                                          <p:attrName>ppt_x</p:attrName>
                                        </p:attrNameLst>
                                      </p:cBhvr>
                                      <p:tavLst>
                                        <p:tav tm="0">
                                          <p:val>
                                            <p:strVal val="#ppt_x"/>
                                          </p:val>
                                        </p:tav>
                                        <p:tav tm="100000">
                                          <p:val>
                                            <p:strVal val="#ppt_x"/>
                                          </p:val>
                                        </p:tav>
                                      </p:tavLst>
                                    </p:anim>
                                    <p:anim calcmode="lin" valueType="num">
                                      <p:cBhvr additive="base">
                                        <p:cTn id="51" dur="500" fill="hold"/>
                                        <p:tgtEl>
                                          <p:spTgt spid="48"/>
                                        </p:tgtEl>
                                        <p:attrNameLst>
                                          <p:attrName>ppt_y</p:attrName>
                                        </p:attrNameLst>
                                      </p:cBhvr>
                                      <p:tavLst>
                                        <p:tav tm="0">
                                          <p:val>
                                            <p:strVal val="1+#ppt_h/2"/>
                                          </p:val>
                                        </p:tav>
                                        <p:tav tm="100000">
                                          <p:val>
                                            <p:strVal val="#ppt_y"/>
                                          </p:val>
                                        </p:tav>
                                      </p:tavLst>
                                    </p:anim>
                                  </p:childTnLst>
                                </p:cTn>
                              </p:par>
                              <p:par>
                                <p:cTn id="52" presetID="2" presetClass="entr" presetSubtype="4" fill="hold" grpId="0" nodeType="withEffect">
                                  <p:stCondLst>
                                    <p:cond delay="0"/>
                                  </p:stCondLst>
                                  <p:childTnLst>
                                    <p:set>
                                      <p:cBhvr>
                                        <p:cTn id="53" dur="1" fill="hold">
                                          <p:stCondLst>
                                            <p:cond delay="0"/>
                                          </p:stCondLst>
                                        </p:cTn>
                                        <p:tgtEl>
                                          <p:spTgt spid="49"/>
                                        </p:tgtEl>
                                        <p:attrNameLst>
                                          <p:attrName>style.visibility</p:attrName>
                                        </p:attrNameLst>
                                      </p:cBhvr>
                                      <p:to>
                                        <p:strVal val="visible"/>
                                      </p:to>
                                    </p:set>
                                    <p:anim calcmode="lin" valueType="num">
                                      <p:cBhvr additive="base">
                                        <p:cTn id="54" dur="500" fill="hold"/>
                                        <p:tgtEl>
                                          <p:spTgt spid="49"/>
                                        </p:tgtEl>
                                        <p:attrNameLst>
                                          <p:attrName>ppt_x</p:attrName>
                                        </p:attrNameLst>
                                      </p:cBhvr>
                                      <p:tavLst>
                                        <p:tav tm="0">
                                          <p:val>
                                            <p:strVal val="#ppt_x"/>
                                          </p:val>
                                        </p:tav>
                                        <p:tav tm="100000">
                                          <p:val>
                                            <p:strVal val="#ppt_x"/>
                                          </p:val>
                                        </p:tav>
                                      </p:tavLst>
                                    </p:anim>
                                    <p:anim calcmode="lin" valueType="num">
                                      <p:cBhvr additive="base">
                                        <p:cTn id="55" dur="500" fill="hold"/>
                                        <p:tgtEl>
                                          <p:spTgt spid="49"/>
                                        </p:tgtEl>
                                        <p:attrNameLst>
                                          <p:attrName>ppt_y</p:attrName>
                                        </p:attrNameLst>
                                      </p:cBhvr>
                                      <p:tavLst>
                                        <p:tav tm="0">
                                          <p:val>
                                            <p:strVal val="1+#ppt_h/2"/>
                                          </p:val>
                                        </p:tav>
                                        <p:tav tm="100000">
                                          <p:val>
                                            <p:strVal val="#ppt_y"/>
                                          </p:val>
                                        </p:tav>
                                      </p:tavLst>
                                    </p:anim>
                                  </p:childTnLst>
                                </p:cTn>
                              </p:par>
                              <p:par>
                                <p:cTn id="56" presetID="2" presetClass="entr" presetSubtype="4" fill="hold" grpId="0" nodeType="withEffect">
                                  <p:stCondLst>
                                    <p:cond delay="0"/>
                                  </p:stCondLst>
                                  <p:childTnLst>
                                    <p:set>
                                      <p:cBhvr>
                                        <p:cTn id="57" dur="1" fill="hold">
                                          <p:stCondLst>
                                            <p:cond delay="0"/>
                                          </p:stCondLst>
                                        </p:cTn>
                                        <p:tgtEl>
                                          <p:spTgt spid="50"/>
                                        </p:tgtEl>
                                        <p:attrNameLst>
                                          <p:attrName>style.visibility</p:attrName>
                                        </p:attrNameLst>
                                      </p:cBhvr>
                                      <p:to>
                                        <p:strVal val="visible"/>
                                      </p:to>
                                    </p:set>
                                    <p:anim calcmode="lin" valueType="num">
                                      <p:cBhvr additive="base">
                                        <p:cTn id="58" dur="500" fill="hold"/>
                                        <p:tgtEl>
                                          <p:spTgt spid="50"/>
                                        </p:tgtEl>
                                        <p:attrNameLst>
                                          <p:attrName>ppt_x</p:attrName>
                                        </p:attrNameLst>
                                      </p:cBhvr>
                                      <p:tavLst>
                                        <p:tav tm="0">
                                          <p:val>
                                            <p:strVal val="#ppt_x"/>
                                          </p:val>
                                        </p:tav>
                                        <p:tav tm="100000">
                                          <p:val>
                                            <p:strVal val="#ppt_x"/>
                                          </p:val>
                                        </p:tav>
                                      </p:tavLst>
                                    </p:anim>
                                    <p:anim calcmode="lin" valueType="num">
                                      <p:cBhvr additive="base">
                                        <p:cTn id="59" dur="500" fill="hold"/>
                                        <p:tgtEl>
                                          <p:spTgt spid="50"/>
                                        </p:tgtEl>
                                        <p:attrNameLst>
                                          <p:attrName>ppt_y</p:attrName>
                                        </p:attrNameLst>
                                      </p:cBhvr>
                                      <p:tavLst>
                                        <p:tav tm="0">
                                          <p:val>
                                            <p:strVal val="1+#ppt_h/2"/>
                                          </p:val>
                                        </p:tav>
                                        <p:tav tm="100000">
                                          <p:val>
                                            <p:strVal val="#ppt_y"/>
                                          </p:val>
                                        </p:tav>
                                      </p:tavLst>
                                    </p:anim>
                                  </p:childTnLst>
                                </p:cTn>
                              </p:par>
                              <p:par>
                                <p:cTn id="60" presetID="2" presetClass="entr" presetSubtype="4" fill="hold" grpId="0" nodeType="withEffect">
                                  <p:stCondLst>
                                    <p:cond delay="0"/>
                                  </p:stCondLst>
                                  <p:childTnLst>
                                    <p:set>
                                      <p:cBhvr>
                                        <p:cTn id="61" dur="1" fill="hold">
                                          <p:stCondLst>
                                            <p:cond delay="0"/>
                                          </p:stCondLst>
                                        </p:cTn>
                                        <p:tgtEl>
                                          <p:spTgt spid="51"/>
                                        </p:tgtEl>
                                        <p:attrNameLst>
                                          <p:attrName>style.visibility</p:attrName>
                                        </p:attrNameLst>
                                      </p:cBhvr>
                                      <p:to>
                                        <p:strVal val="visible"/>
                                      </p:to>
                                    </p:set>
                                    <p:anim calcmode="lin" valueType="num">
                                      <p:cBhvr additive="base">
                                        <p:cTn id="62" dur="500" fill="hold"/>
                                        <p:tgtEl>
                                          <p:spTgt spid="51"/>
                                        </p:tgtEl>
                                        <p:attrNameLst>
                                          <p:attrName>ppt_x</p:attrName>
                                        </p:attrNameLst>
                                      </p:cBhvr>
                                      <p:tavLst>
                                        <p:tav tm="0">
                                          <p:val>
                                            <p:strVal val="#ppt_x"/>
                                          </p:val>
                                        </p:tav>
                                        <p:tav tm="100000">
                                          <p:val>
                                            <p:strVal val="#ppt_x"/>
                                          </p:val>
                                        </p:tav>
                                      </p:tavLst>
                                    </p:anim>
                                    <p:anim calcmode="lin" valueType="num">
                                      <p:cBhvr additive="base">
                                        <p:cTn id="63" dur="500" fill="hold"/>
                                        <p:tgtEl>
                                          <p:spTgt spid="51"/>
                                        </p:tgtEl>
                                        <p:attrNameLst>
                                          <p:attrName>ppt_y</p:attrName>
                                        </p:attrNameLst>
                                      </p:cBhvr>
                                      <p:tavLst>
                                        <p:tav tm="0">
                                          <p:val>
                                            <p:strVal val="1+#ppt_h/2"/>
                                          </p:val>
                                        </p:tav>
                                        <p:tav tm="100000">
                                          <p:val>
                                            <p:strVal val="#ppt_y"/>
                                          </p:val>
                                        </p:tav>
                                      </p:tavLst>
                                    </p:anim>
                                  </p:childTnLst>
                                </p:cTn>
                              </p:par>
                              <p:par>
                                <p:cTn id="64" presetID="2" presetClass="entr" presetSubtype="4" fill="hold" grpId="0" nodeType="withEffect">
                                  <p:stCondLst>
                                    <p:cond delay="0"/>
                                  </p:stCondLst>
                                  <p:childTnLst>
                                    <p:set>
                                      <p:cBhvr>
                                        <p:cTn id="65" dur="1" fill="hold">
                                          <p:stCondLst>
                                            <p:cond delay="0"/>
                                          </p:stCondLst>
                                        </p:cTn>
                                        <p:tgtEl>
                                          <p:spTgt spid="31"/>
                                        </p:tgtEl>
                                        <p:attrNameLst>
                                          <p:attrName>style.visibility</p:attrName>
                                        </p:attrNameLst>
                                      </p:cBhvr>
                                      <p:to>
                                        <p:strVal val="visible"/>
                                      </p:to>
                                    </p:set>
                                    <p:anim calcmode="lin" valueType="num">
                                      <p:cBhvr additive="base">
                                        <p:cTn id="66" dur="500" fill="hold"/>
                                        <p:tgtEl>
                                          <p:spTgt spid="31"/>
                                        </p:tgtEl>
                                        <p:attrNameLst>
                                          <p:attrName>ppt_x</p:attrName>
                                        </p:attrNameLst>
                                      </p:cBhvr>
                                      <p:tavLst>
                                        <p:tav tm="0">
                                          <p:val>
                                            <p:strVal val="#ppt_x"/>
                                          </p:val>
                                        </p:tav>
                                        <p:tav tm="100000">
                                          <p:val>
                                            <p:strVal val="#ppt_x"/>
                                          </p:val>
                                        </p:tav>
                                      </p:tavLst>
                                    </p:anim>
                                    <p:anim calcmode="lin" valueType="num">
                                      <p:cBhvr additive="base">
                                        <p:cTn id="67" dur="500" fill="hold"/>
                                        <p:tgtEl>
                                          <p:spTgt spid="31"/>
                                        </p:tgtEl>
                                        <p:attrNameLst>
                                          <p:attrName>ppt_y</p:attrName>
                                        </p:attrNameLst>
                                      </p:cBhvr>
                                      <p:tavLst>
                                        <p:tav tm="0">
                                          <p:val>
                                            <p:strVal val="1+#ppt_h/2"/>
                                          </p:val>
                                        </p:tav>
                                        <p:tav tm="100000">
                                          <p:val>
                                            <p:strVal val="#ppt_y"/>
                                          </p:val>
                                        </p:tav>
                                      </p:tavLst>
                                    </p:anim>
                                  </p:childTnLst>
                                </p:cTn>
                              </p:par>
                              <p:par>
                                <p:cTn id="68" presetID="2" presetClass="entr" presetSubtype="4" fill="hold" grpId="0" nodeType="withEffect">
                                  <p:stCondLst>
                                    <p:cond delay="0"/>
                                  </p:stCondLst>
                                  <p:childTnLst>
                                    <p:set>
                                      <p:cBhvr>
                                        <p:cTn id="69" dur="1" fill="hold">
                                          <p:stCondLst>
                                            <p:cond delay="0"/>
                                          </p:stCondLst>
                                        </p:cTn>
                                        <p:tgtEl>
                                          <p:spTgt spid="32"/>
                                        </p:tgtEl>
                                        <p:attrNameLst>
                                          <p:attrName>style.visibility</p:attrName>
                                        </p:attrNameLst>
                                      </p:cBhvr>
                                      <p:to>
                                        <p:strVal val="visible"/>
                                      </p:to>
                                    </p:set>
                                    <p:anim calcmode="lin" valueType="num">
                                      <p:cBhvr additive="base">
                                        <p:cTn id="70" dur="500" fill="hold"/>
                                        <p:tgtEl>
                                          <p:spTgt spid="32"/>
                                        </p:tgtEl>
                                        <p:attrNameLst>
                                          <p:attrName>ppt_x</p:attrName>
                                        </p:attrNameLst>
                                      </p:cBhvr>
                                      <p:tavLst>
                                        <p:tav tm="0">
                                          <p:val>
                                            <p:strVal val="#ppt_x"/>
                                          </p:val>
                                        </p:tav>
                                        <p:tav tm="100000">
                                          <p:val>
                                            <p:strVal val="#ppt_x"/>
                                          </p:val>
                                        </p:tav>
                                      </p:tavLst>
                                    </p:anim>
                                    <p:anim calcmode="lin" valueType="num">
                                      <p:cBhvr additive="base">
                                        <p:cTn id="71" dur="500" fill="hold"/>
                                        <p:tgtEl>
                                          <p:spTgt spid="32"/>
                                        </p:tgtEl>
                                        <p:attrNameLst>
                                          <p:attrName>ppt_y</p:attrName>
                                        </p:attrNameLst>
                                      </p:cBhvr>
                                      <p:tavLst>
                                        <p:tav tm="0">
                                          <p:val>
                                            <p:strVal val="1+#ppt_h/2"/>
                                          </p:val>
                                        </p:tav>
                                        <p:tav tm="100000">
                                          <p:val>
                                            <p:strVal val="#ppt_y"/>
                                          </p:val>
                                        </p:tav>
                                      </p:tavLst>
                                    </p:anim>
                                  </p:childTnLst>
                                </p:cTn>
                              </p:par>
                              <p:par>
                                <p:cTn id="72" presetID="2" presetClass="entr" presetSubtype="4" fill="hold" grpId="0" nodeType="withEffect">
                                  <p:stCondLst>
                                    <p:cond delay="0"/>
                                  </p:stCondLst>
                                  <p:childTnLst>
                                    <p:set>
                                      <p:cBhvr>
                                        <p:cTn id="73" dur="1" fill="hold">
                                          <p:stCondLst>
                                            <p:cond delay="0"/>
                                          </p:stCondLst>
                                        </p:cTn>
                                        <p:tgtEl>
                                          <p:spTgt spid="33"/>
                                        </p:tgtEl>
                                        <p:attrNameLst>
                                          <p:attrName>style.visibility</p:attrName>
                                        </p:attrNameLst>
                                      </p:cBhvr>
                                      <p:to>
                                        <p:strVal val="visible"/>
                                      </p:to>
                                    </p:set>
                                    <p:anim calcmode="lin" valueType="num">
                                      <p:cBhvr additive="base">
                                        <p:cTn id="74" dur="500" fill="hold"/>
                                        <p:tgtEl>
                                          <p:spTgt spid="33"/>
                                        </p:tgtEl>
                                        <p:attrNameLst>
                                          <p:attrName>ppt_x</p:attrName>
                                        </p:attrNameLst>
                                      </p:cBhvr>
                                      <p:tavLst>
                                        <p:tav tm="0">
                                          <p:val>
                                            <p:strVal val="#ppt_x"/>
                                          </p:val>
                                        </p:tav>
                                        <p:tav tm="100000">
                                          <p:val>
                                            <p:strVal val="#ppt_x"/>
                                          </p:val>
                                        </p:tav>
                                      </p:tavLst>
                                    </p:anim>
                                    <p:anim calcmode="lin" valueType="num">
                                      <p:cBhvr additive="base">
                                        <p:cTn id="75" dur="500" fill="hold"/>
                                        <p:tgtEl>
                                          <p:spTgt spid="33"/>
                                        </p:tgtEl>
                                        <p:attrNameLst>
                                          <p:attrName>ppt_y</p:attrName>
                                        </p:attrNameLst>
                                      </p:cBhvr>
                                      <p:tavLst>
                                        <p:tav tm="0">
                                          <p:val>
                                            <p:strVal val="1+#ppt_h/2"/>
                                          </p:val>
                                        </p:tav>
                                        <p:tav tm="100000">
                                          <p:val>
                                            <p:strVal val="#ppt_y"/>
                                          </p:val>
                                        </p:tav>
                                      </p:tavLst>
                                    </p:anim>
                                  </p:childTnLst>
                                </p:cTn>
                              </p:par>
                              <p:par>
                                <p:cTn id="76" presetID="2" presetClass="entr" presetSubtype="4" fill="hold" grpId="0" nodeType="withEffect">
                                  <p:stCondLst>
                                    <p:cond delay="0"/>
                                  </p:stCondLst>
                                  <p:childTnLst>
                                    <p:set>
                                      <p:cBhvr>
                                        <p:cTn id="77" dur="1" fill="hold">
                                          <p:stCondLst>
                                            <p:cond delay="0"/>
                                          </p:stCondLst>
                                        </p:cTn>
                                        <p:tgtEl>
                                          <p:spTgt spid="34"/>
                                        </p:tgtEl>
                                        <p:attrNameLst>
                                          <p:attrName>style.visibility</p:attrName>
                                        </p:attrNameLst>
                                      </p:cBhvr>
                                      <p:to>
                                        <p:strVal val="visible"/>
                                      </p:to>
                                    </p:set>
                                    <p:anim calcmode="lin" valueType="num">
                                      <p:cBhvr additive="base">
                                        <p:cTn id="78" dur="500" fill="hold"/>
                                        <p:tgtEl>
                                          <p:spTgt spid="34"/>
                                        </p:tgtEl>
                                        <p:attrNameLst>
                                          <p:attrName>ppt_x</p:attrName>
                                        </p:attrNameLst>
                                      </p:cBhvr>
                                      <p:tavLst>
                                        <p:tav tm="0">
                                          <p:val>
                                            <p:strVal val="#ppt_x"/>
                                          </p:val>
                                        </p:tav>
                                        <p:tav tm="100000">
                                          <p:val>
                                            <p:strVal val="#ppt_x"/>
                                          </p:val>
                                        </p:tav>
                                      </p:tavLst>
                                    </p:anim>
                                    <p:anim calcmode="lin" valueType="num">
                                      <p:cBhvr additive="base">
                                        <p:cTn id="79" dur="500" fill="hold"/>
                                        <p:tgtEl>
                                          <p:spTgt spid="34"/>
                                        </p:tgtEl>
                                        <p:attrNameLst>
                                          <p:attrName>ppt_y</p:attrName>
                                        </p:attrNameLst>
                                      </p:cBhvr>
                                      <p:tavLst>
                                        <p:tav tm="0">
                                          <p:val>
                                            <p:strVal val="1+#ppt_h/2"/>
                                          </p:val>
                                        </p:tav>
                                        <p:tav tm="100000">
                                          <p:val>
                                            <p:strVal val="#ppt_y"/>
                                          </p:val>
                                        </p:tav>
                                      </p:tavLst>
                                    </p:anim>
                                  </p:childTnLst>
                                </p:cTn>
                              </p:par>
                              <p:par>
                                <p:cTn id="80" presetID="2" presetClass="entr" presetSubtype="4" fill="hold" grpId="0" nodeType="withEffect">
                                  <p:stCondLst>
                                    <p:cond delay="0"/>
                                  </p:stCondLst>
                                  <p:childTnLst>
                                    <p:set>
                                      <p:cBhvr>
                                        <p:cTn id="81" dur="1" fill="hold">
                                          <p:stCondLst>
                                            <p:cond delay="0"/>
                                          </p:stCondLst>
                                        </p:cTn>
                                        <p:tgtEl>
                                          <p:spTgt spid="35"/>
                                        </p:tgtEl>
                                        <p:attrNameLst>
                                          <p:attrName>style.visibility</p:attrName>
                                        </p:attrNameLst>
                                      </p:cBhvr>
                                      <p:to>
                                        <p:strVal val="visible"/>
                                      </p:to>
                                    </p:set>
                                    <p:anim calcmode="lin" valueType="num">
                                      <p:cBhvr additive="base">
                                        <p:cTn id="82" dur="500" fill="hold"/>
                                        <p:tgtEl>
                                          <p:spTgt spid="35"/>
                                        </p:tgtEl>
                                        <p:attrNameLst>
                                          <p:attrName>ppt_x</p:attrName>
                                        </p:attrNameLst>
                                      </p:cBhvr>
                                      <p:tavLst>
                                        <p:tav tm="0">
                                          <p:val>
                                            <p:strVal val="#ppt_x"/>
                                          </p:val>
                                        </p:tav>
                                        <p:tav tm="100000">
                                          <p:val>
                                            <p:strVal val="#ppt_x"/>
                                          </p:val>
                                        </p:tav>
                                      </p:tavLst>
                                    </p:anim>
                                    <p:anim calcmode="lin" valueType="num">
                                      <p:cBhvr additive="base">
                                        <p:cTn id="83" dur="500" fill="hold"/>
                                        <p:tgtEl>
                                          <p:spTgt spid="35"/>
                                        </p:tgtEl>
                                        <p:attrNameLst>
                                          <p:attrName>ppt_y</p:attrName>
                                        </p:attrNameLst>
                                      </p:cBhvr>
                                      <p:tavLst>
                                        <p:tav tm="0">
                                          <p:val>
                                            <p:strVal val="1+#ppt_h/2"/>
                                          </p:val>
                                        </p:tav>
                                        <p:tav tm="100000">
                                          <p:val>
                                            <p:strVal val="#ppt_y"/>
                                          </p:val>
                                        </p:tav>
                                      </p:tavLst>
                                    </p:anim>
                                  </p:childTnLst>
                                </p:cTn>
                              </p:par>
                            </p:childTnLst>
                          </p:cTn>
                        </p:par>
                        <p:par>
                          <p:cTn id="84" fill="hold">
                            <p:stCondLst>
                              <p:cond delay="2000"/>
                            </p:stCondLst>
                            <p:childTnLst>
                              <p:par>
                                <p:cTn id="85" presetID="12" presetClass="entr" presetSubtype="4" fill="hold" nodeType="afterEffect">
                                  <p:stCondLst>
                                    <p:cond delay="0"/>
                                  </p:stCondLst>
                                  <p:childTnLst>
                                    <p:set>
                                      <p:cBhvr>
                                        <p:cTn id="86" dur="1" fill="hold">
                                          <p:stCondLst>
                                            <p:cond delay="0"/>
                                          </p:stCondLst>
                                        </p:cTn>
                                        <p:tgtEl>
                                          <p:spTgt spid="37"/>
                                        </p:tgtEl>
                                        <p:attrNameLst>
                                          <p:attrName>style.visibility</p:attrName>
                                        </p:attrNameLst>
                                      </p:cBhvr>
                                      <p:to>
                                        <p:strVal val="visible"/>
                                      </p:to>
                                    </p:set>
                                    <p:anim calcmode="lin" valueType="num">
                                      <p:cBhvr additive="base">
                                        <p:cTn id="87" dur="500"/>
                                        <p:tgtEl>
                                          <p:spTgt spid="37"/>
                                        </p:tgtEl>
                                        <p:attrNameLst>
                                          <p:attrName>ppt_y</p:attrName>
                                        </p:attrNameLst>
                                      </p:cBhvr>
                                      <p:tavLst>
                                        <p:tav tm="0">
                                          <p:val>
                                            <p:strVal val="#ppt_y+#ppt_h*1.125000"/>
                                          </p:val>
                                        </p:tav>
                                        <p:tav tm="100000">
                                          <p:val>
                                            <p:strVal val="#ppt_y"/>
                                          </p:val>
                                        </p:tav>
                                      </p:tavLst>
                                    </p:anim>
                                    <p:animEffect transition="in" filter="wipe(up)">
                                      <p:cBhvr>
                                        <p:cTn id="88" dur="500"/>
                                        <p:tgtEl>
                                          <p:spTgt spid="37"/>
                                        </p:tgtEl>
                                      </p:cBhvr>
                                    </p:animEffect>
                                  </p:childTnLst>
                                </p:cTn>
                              </p:par>
                            </p:childTnLst>
                          </p:cTn>
                        </p:par>
                        <p:par>
                          <p:cTn id="89" fill="hold">
                            <p:stCondLst>
                              <p:cond delay="2500"/>
                            </p:stCondLst>
                            <p:childTnLst>
                              <p:par>
                                <p:cTn id="90" presetID="12" presetClass="entr" presetSubtype="4" fill="hold" nodeType="afterEffect">
                                  <p:stCondLst>
                                    <p:cond delay="0"/>
                                  </p:stCondLst>
                                  <p:childTnLst>
                                    <p:set>
                                      <p:cBhvr>
                                        <p:cTn id="91" dur="1" fill="hold">
                                          <p:stCondLst>
                                            <p:cond delay="0"/>
                                          </p:stCondLst>
                                        </p:cTn>
                                        <p:tgtEl>
                                          <p:spTgt spid="6"/>
                                        </p:tgtEl>
                                        <p:attrNameLst>
                                          <p:attrName>style.visibility</p:attrName>
                                        </p:attrNameLst>
                                      </p:cBhvr>
                                      <p:to>
                                        <p:strVal val="visible"/>
                                      </p:to>
                                    </p:set>
                                    <p:anim calcmode="lin" valueType="num">
                                      <p:cBhvr additive="base">
                                        <p:cTn id="92" dur="500"/>
                                        <p:tgtEl>
                                          <p:spTgt spid="6"/>
                                        </p:tgtEl>
                                        <p:attrNameLst>
                                          <p:attrName>ppt_y</p:attrName>
                                        </p:attrNameLst>
                                      </p:cBhvr>
                                      <p:tavLst>
                                        <p:tav tm="0">
                                          <p:val>
                                            <p:strVal val="#ppt_y+#ppt_h*1.125000"/>
                                          </p:val>
                                        </p:tav>
                                        <p:tav tm="100000">
                                          <p:val>
                                            <p:strVal val="#ppt_y"/>
                                          </p:val>
                                        </p:tav>
                                      </p:tavLst>
                                    </p:anim>
                                    <p:animEffect transition="in" filter="wipe(up)">
                                      <p:cBhvr>
                                        <p:cTn id="93" dur="500"/>
                                        <p:tgtEl>
                                          <p:spTgt spid="6"/>
                                        </p:tgtEl>
                                      </p:cBhvr>
                                    </p:animEffect>
                                  </p:childTnLst>
                                </p:cTn>
                              </p:par>
                            </p:childTnLst>
                          </p:cTn>
                        </p:par>
                        <p:par>
                          <p:cTn id="94" fill="hold">
                            <p:stCondLst>
                              <p:cond delay="3000"/>
                            </p:stCondLst>
                            <p:childTnLst>
                              <p:par>
                                <p:cTn id="95" presetID="12" presetClass="entr" presetSubtype="4" fill="hold" grpId="1" nodeType="afterEffect">
                                  <p:stCondLst>
                                    <p:cond delay="0"/>
                                  </p:stCondLst>
                                  <p:childTnLst>
                                    <p:set>
                                      <p:cBhvr>
                                        <p:cTn id="96" dur="1" fill="hold">
                                          <p:stCondLst>
                                            <p:cond delay="0"/>
                                          </p:stCondLst>
                                        </p:cTn>
                                        <p:tgtEl>
                                          <p:spTgt spid="43"/>
                                        </p:tgtEl>
                                        <p:attrNameLst>
                                          <p:attrName>style.visibility</p:attrName>
                                        </p:attrNameLst>
                                      </p:cBhvr>
                                      <p:to>
                                        <p:strVal val="visible"/>
                                      </p:to>
                                    </p:set>
                                    <p:anim calcmode="lin" valueType="num">
                                      <p:cBhvr additive="base">
                                        <p:cTn id="97" dur="500"/>
                                        <p:tgtEl>
                                          <p:spTgt spid="43"/>
                                        </p:tgtEl>
                                        <p:attrNameLst>
                                          <p:attrName>ppt_y</p:attrName>
                                        </p:attrNameLst>
                                      </p:cBhvr>
                                      <p:tavLst>
                                        <p:tav tm="0">
                                          <p:val>
                                            <p:strVal val="#ppt_y+#ppt_h*1.125000"/>
                                          </p:val>
                                        </p:tav>
                                        <p:tav tm="100000">
                                          <p:val>
                                            <p:strVal val="#ppt_y"/>
                                          </p:val>
                                        </p:tav>
                                      </p:tavLst>
                                    </p:anim>
                                    <p:animEffect transition="in" filter="wipe(up)">
                                      <p:cBhvr>
                                        <p:cTn id="98" dur="500"/>
                                        <p:tgtEl>
                                          <p:spTgt spid="43"/>
                                        </p:tgtEl>
                                      </p:cBhvr>
                                    </p:animEffect>
                                  </p:childTnLst>
                                </p:cTn>
                              </p:par>
                            </p:childTnLst>
                          </p:cTn>
                        </p:par>
                        <p:par>
                          <p:cTn id="99" fill="hold">
                            <p:stCondLst>
                              <p:cond delay="3500"/>
                            </p:stCondLst>
                            <p:childTnLst>
                              <p:par>
                                <p:cTn id="100" presetID="12" presetClass="entr" presetSubtype="4" fill="hold" grpId="1" nodeType="afterEffect">
                                  <p:stCondLst>
                                    <p:cond delay="0"/>
                                  </p:stCondLst>
                                  <p:childTnLst>
                                    <p:set>
                                      <p:cBhvr>
                                        <p:cTn id="101" dur="1" fill="hold">
                                          <p:stCondLst>
                                            <p:cond delay="0"/>
                                          </p:stCondLst>
                                        </p:cTn>
                                        <p:tgtEl>
                                          <p:spTgt spid="41"/>
                                        </p:tgtEl>
                                        <p:attrNameLst>
                                          <p:attrName>style.visibility</p:attrName>
                                        </p:attrNameLst>
                                      </p:cBhvr>
                                      <p:to>
                                        <p:strVal val="visible"/>
                                      </p:to>
                                    </p:set>
                                    <p:anim calcmode="lin" valueType="num">
                                      <p:cBhvr additive="base">
                                        <p:cTn id="102" dur="500"/>
                                        <p:tgtEl>
                                          <p:spTgt spid="41"/>
                                        </p:tgtEl>
                                        <p:attrNameLst>
                                          <p:attrName>ppt_y</p:attrName>
                                        </p:attrNameLst>
                                      </p:cBhvr>
                                      <p:tavLst>
                                        <p:tav tm="0">
                                          <p:val>
                                            <p:strVal val="#ppt_y+#ppt_h*1.125000"/>
                                          </p:val>
                                        </p:tav>
                                        <p:tav tm="100000">
                                          <p:val>
                                            <p:strVal val="#ppt_y"/>
                                          </p:val>
                                        </p:tav>
                                      </p:tavLst>
                                    </p:anim>
                                    <p:animEffect transition="in" filter="wipe(up)">
                                      <p:cBhvr>
                                        <p:cTn id="103" dur="500"/>
                                        <p:tgtEl>
                                          <p:spTgt spid="41"/>
                                        </p:tgtEl>
                                      </p:cBhvr>
                                    </p:animEffect>
                                  </p:childTnLst>
                                </p:cTn>
                              </p:par>
                            </p:childTnLst>
                          </p:cTn>
                        </p:par>
                        <p:par>
                          <p:cTn id="104" fill="hold">
                            <p:stCondLst>
                              <p:cond delay="4000"/>
                            </p:stCondLst>
                            <p:childTnLst>
                              <p:par>
                                <p:cTn id="105" presetID="12" presetClass="entr" presetSubtype="4" fill="hold" grpId="1" nodeType="afterEffect">
                                  <p:stCondLst>
                                    <p:cond delay="0"/>
                                  </p:stCondLst>
                                  <p:childTnLst>
                                    <p:set>
                                      <p:cBhvr>
                                        <p:cTn id="106" dur="1" fill="hold">
                                          <p:stCondLst>
                                            <p:cond delay="0"/>
                                          </p:stCondLst>
                                        </p:cTn>
                                        <p:tgtEl>
                                          <p:spTgt spid="45"/>
                                        </p:tgtEl>
                                        <p:attrNameLst>
                                          <p:attrName>style.visibility</p:attrName>
                                        </p:attrNameLst>
                                      </p:cBhvr>
                                      <p:to>
                                        <p:strVal val="visible"/>
                                      </p:to>
                                    </p:set>
                                    <p:anim calcmode="lin" valueType="num">
                                      <p:cBhvr additive="base">
                                        <p:cTn id="107" dur="500"/>
                                        <p:tgtEl>
                                          <p:spTgt spid="45"/>
                                        </p:tgtEl>
                                        <p:attrNameLst>
                                          <p:attrName>ppt_y</p:attrName>
                                        </p:attrNameLst>
                                      </p:cBhvr>
                                      <p:tavLst>
                                        <p:tav tm="0">
                                          <p:val>
                                            <p:strVal val="#ppt_y+#ppt_h*1.125000"/>
                                          </p:val>
                                        </p:tav>
                                        <p:tav tm="100000">
                                          <p:val>
                                            <p:strVal val="#ppt_y"/>
                                          </p:val>
                                        </p:tav>
                                      </p:tavLst>
                                    </p:anim>
                                    <p:animEffect transition="in" filter="wipe(up)">
                                      <p:cBhvr>
                                        <p:cTn id="108"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8" grpId="0" animBg="1"/>
      <p:bldP spid="29" grpId="0" animBg="1"/>
      <p:bldP spid="39" grpId="0" animBg="1"/>
      <p:bldP spid="40" grpId="0"/>
      <p:bldP spid="41" grpId="0" animBg="1"/>
      <p:bldP spid="41" grpId="1" animBg="1"/>
      <p:bldP spid="43" grpId="0" animBg="1"/>
      <p:bldP spid="43" grpId="1" animBg="1"/>
      <p:bldP spid="45" grpId="0" animBg="1"/>
      <p:bldP spid="45" grpId="1" animBg="1"/>
      <p:bldP spid="48" grpId="0"/>
      <p:bldP spid="49" grpId="0"/>
      <p:bldP spid="50" grpId="0"/>
      <p:bldP spid="51" grpId="0"/>
      <p:bldP spid="31" grpId="0"/>
      <p:bldP spid="32" grpId="0"/>
      <p:bldP spid="33" grpId="0"/>
      <p:bldP spid="34" grpId="0"/>
      <p:bldP spid="3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6330618" y="2682134"/>
            <a:ext cx="5685170" cy="1015663"/>
          </a:xfrm>
          <a:prstGeom prst="rect">
            <a:avLst/>
          </a:prstGeom>
          <a:noFill/>
        </p:spPr>
        <p:txBody>
          <a:bodyPr wrap="square" rtlCol="0">
            <a:spAutoFit/>
          </a:bodyPr>
          <a:lstStyle/>
          <a:p>
            <a:r>
              <a:rPr lang="en-US" sz="6000" b="1" dirty="0">
                <a:solidFill>
                  <a:schemeClr val="tx2"/>
                </a:solidFill>
                <a:latin typeface="Lato Black" charset="0"/>
                <a:ea typeface="Lato Black" charset="0"/>
                <a:cs typeface="Lato Black" charset="0"/>
              </a:rPr>
              <a:t>Fundamentals</a:t>
            </a:r>
          </a:p>
        </p:txBody>
      </p:sp>
      <p:sp>
        <p:nvSpPr>
          <p:cNvPr id="15" name="TextBox 14"/>
          <p:cNvSpPr txBox="1"/>
          <p:nvPr/>
        </p:nvSpPr>
        <p:spPr>
          <a:xfrm>
            <a:off x="6340656" y="1757209"/>
            <a:ext cx="1612942" cy="1034450"/>
          </a:xfrm>
          <a:prstGeom prst="rect">
            <a:avLst/>
          </a:prstGeom>
          <a:noFill/>
        </p:spPr>
        <p:txBody>
          <a:bodyPr wrap="none" rtlCol="0">
            <a:spAutoFit/>
          </a:bodyPr>
          <a:lstStyle/>
          <a:p>
            <a:r>
              <a:rPr lang="en-US" sz="6122" b="1" dirty="0" smtClean="0">
                <a:solidFill>
                  <a:schemeClr val="tx2"/>
                </a:solidFill>
                <a:latin typeface="Lato Black" charset="0"/>
                <a:ea typeface="Lato Black" charset="0"/>
                <a:cs typeface="Lato Black" charset="0"/>
              </a:rPr>
              <a:t>Vue</a:t>
            </a:r>
            <a:endParaRPr lang="en-US" sz="6122" b="1" dirty="0">
              <a:solidFill>
                <a:schemeClr val="tx2"/>
              </a:solidFill>
              <a:latin typeface="Lato Black" charset="0"/>
              <a:ea typeface="Lato Black" charset="0"/>
              <a:cs typeface="Lato Black" charset="0"/>
            </a:endParaRPr>
          </a:p>
        </p:txBody>
      </p:sp>
      <p:grpSp>
        <p:nvGrpSpPr>
          <p:cNvPr id="16" name="Group 15"/>
          <p:cNvGrpSpPr/>
          <p:nvPr/>
        </p:nvGrpSpPr>
        <p:grpSpPr>
          <a:xfrm>
            <a:off x="6397161" y="3936397"/>
            <a:ext cx="2257910" cy="102205"/>
            <a:chOff x="6927228" y="7552706"/>
            <a:chExt cx="5016271" cy="227062"/>
          </a:xfrm>
        </p:grpSpPr>
        <p:sp>
          <p:nvSpPr>
            <p:cNvPr id="17" name="Oval 16"/>
            <p:cNvSpPr>
              <a:spLocks noChangeAspect="1"/>
            </p:cNvSpPr>
            <p:nvPr/>
          </p:nvSpPr>
          <p:spPr>
            <a:xfrm rot="18861538">
              <a:off x="6927228" y="7711914"/>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64" dirty="0">
                <a:latin typeface="Lato Light" charset="0"/>
              </a:endParaRPr>
            </a:p>
          </p:txBody>
        </p:sp>
        <p:sp>
          <p:nvSpPr>
            <p:cNvPr id="25" name="Oval 24"/>
            <p:cNvSpPr>
              <a:spLocks noChangeAspect="1"/>
            </p:cNvSpPr>
            <p:nvPr/>
          </p:nvSpPr>
          <p:spPr>
            <a:xfrm rot="18861538">
              <a:off x="7142741" y="7709503"/>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64" dirty="0">
                <a:latin typeface="Lato Light" charset="0"/>
              </a:endParaRPr>
            </a:p>
          </p:txBody>
        </p:sp>
        <p:sp>
          <p:nvSpPr>
            <p:cNvPr id="26" name="Oval 25"/>
            <p:cNvSpPr>
              <a:spLocks noChangeAspect="1"/>
            </p:cNvSpPr>
            <p:nvPr/>
          </p:nvSpPr>
          <p:spPr>
            <a:xfrm rot="18861538">
              <a:off x="7358254" y="7707092"/>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64" dirty="0">
                <a:latin typeface="Lato Light" charset="0"/>
              </a:endParaRPr>
            </a:p>
          </p:txBody>
        </p:sp>
        <p:sp>
          <p:nvSpPr>
            <p:cNvPr id="27" name="Oval 26"/>
            <p:cNvSpPr>
              <a:spLocks noChangeAspect="1"/>
            </p:cNvSpPr>
            <p:nvPr/>
          </p:nvSpPr>
          <p:spPr>
            <a:xfrm rot="18861538">
              <a:off x="7573766" y="7712631"/>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64" dirty="0">
                <a:latin typeface="Lato Light" charset="0"/>
              </a:endParaRPr>
            </a:p>
          </p:txBody>
        </p:sp>
        <p:sp>
          <p:nvSpPr>
            <p:cNvPr id="28" name="Oval 27"/>
            <p:cNvSpPr>
              <a:spLocks noChangeAspect="1"/>
            </p:cNvSpPr>
            <p:nvPr/>
          </p:nvSpPr>
          <p:spPr>
            <a:xfrm rot="18861538">
              <a:off x="7789279" y="7710220"/>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64" dirty="0">
                <a:latin typeface="Lato Light" charset="0"/>
              </a:endParaRPr>
            </a:p>
          </p:txBody>
        </p:sp>
        <p:sp>
          <p:nvSpPr>
            <p:cNvPr id="29" name="Oval 28"/>
            <p:cNvSpPr>
              <a:spLocks noChangeAspect="1"/>
            </p:cNvSpPr>
            <p:nvPr/>
          </p:nvSpPr>
          <p:spPr>
            <a:xfrm rot="18861538">
              <a:off x="8004792" y="7715760"/>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64" dirty="0">
                <a:latin typeface="Lato Light" charset="0"/>
              </a:endParaRPr>
            </a:p>
          </p:txBody>
        </p:sp>
        <p:sp>
          <p:nvSpPr>
            <p:cNvPr id="30" name="Oval 29"/>
            <p:cNvSpPr>
              <a:spLocks noChangeAspect="1"/>
            </p:cNvSpPr>
            <p:nvPr/>
          </p:nvSpPr>
          <p:spPr>
            <a:xfrm rot="18861538">
              <a:off x="8220304" y="7713348"/>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64" dirty="0">
                <a:latin typeface="Lato Light" charset="0"/>
              </a:endParaRPr>
            </a:p>
          </p:txBody>
        </p:sp>
        <p:sp>
          <p:nvSpPr>
            <p:cNvPr id="31" name="Oval 30"/>
            <p:cNvSpPr>
              <a:spLocks noChangeAspect="1"/>
            </p:cNvSpPr>
            <p:nvPr/>
          </p:nvSpPr>
          <p:spPr>
            <a:xfrm rot="18861538">
              <a:off x="8435817" y="7710937"/>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64" dirty="0">
                <a:latin typeface="Lato Light" charset="0"/>
              </a:endParaRPr>
            </a:p>
          </p:txBody>
        </p:sp>
        <p:sp>
          <p:nvSpPr>
            <p:cNvPr id="32" name="Oval 31"/>
            <p:cNvSpPr>
              <a:spLocks noChangeAspect="1"/>
            </p:cNvSpPr>
            <p:nvPr/>
          </p:nvSpPr>
          <p:spPr>
            <a:xfrm rot="18861538">
              <a:off x="8651330" y="7708526"/>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64" dirty="0">
                <a:latin typeface="Lato Light" charset="0"/>
              </a:endParaRPr>
            </a:p>
          </p:txBody>
        </p:sp>
        <p:sp>
          <p:nvSpPr>
            <p:cNvPr id="33" name="Oval 32"/>
            <p:cNvSpPr>
              <a:spLocks noChangeAspect="1"/>
            </p:cNvSpPr>
            <p:nvPr/>
          </p:nvSpPr>
          <p:spPr>
            <a:xfrm rot="18861538">
              <a:off x="8866842" y="7714065"/>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64" dirty="0">
                <a:latin typeface="Lato Light" charset="0"/>
              </a:endParaRPr>
            </a:p>
          </p:txBody>
        </p:sp>
        <p:sp>
          <p:nvSpPr>
            <p:cNvPr id="34" name="Oval 33"/>
            <p:cNvSpPr>
              <a:spLocks noChangeAspect="1"/>
            </p:cNvSpPr>
            <p:nvPr/>
          </p:nvSpPr>
          <p:spPr>
            <a:xfrm rot="18861538">
              <a:off x="9082355" y="7711654"/>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64" dirty="0">
                <a:latin typeface="Lato Light" charset="0"/>
              </a:endParaRPr>
            </a:p>
          </p:txBody>
        </p:sp>
        <p:sp>
          <p:nvSpPr>
            <p:cNvPr id="35" name="Oval 34"/>
            <p:cNvSpPr>
              <a:spLocks noChangeAspect="1"/>
            </p:cNvSpPr>
            <p:nvPr/>
          </p:nvSpPr>
          <p:spPr>
            <a:xfrm rot="18861538">
              <a:off x="9297868" y="7709243"/>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64" dirty="0">
                <a:latin typeface="Lato Light" charset="0"/>
              </a:endParaRPr>
            </a:p>
          </p:txBody>
        </p:sp>
        <p:sp>
          <p:nvSpPr>
            <p:cNvPr id="36" name="Oval 35"/>
            <p:cNvSpPr>
              <a:spLocks noChangeAspect="1"/>
            </p:cNvSpPr>
            <p:nvPr/>
          </p:nvSpPr>
          <p:spPr>
            <a:xfrm rot="18861538">
              <a:off x="6927228" y="7557528"/>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64" dirty="0">
                <a:latin typeface="Lato Light" charset="0"/>
              </a:endParaRPr>
            </a:p>
          </p:txBody>
        </p:sp>
        <p:sp>
          <p:nvSpPr>
            <p:cNvPr id="37" name="Oval 36"/>
            <p:cNvSpPr>
              <a:spLocks noChangeAspect="1"/>
            </p:cNvSpPr>
            <p:nvPr/>
          </p:nvSpPr>
          <p:spPr>
            <a:xfrm rot="18861538">
              <a:off x="7142741" y="7555117"/>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64" dirty="0">
                <a:latin typeface="Lato Light" charset="0"/>
              </a:endParaRPr>
            </a:p>
          </p:txBody>
        </p:sp>
        <p:sp>
          <p:nvSpPr>
            <p:cNvPr id="38" name="Oval 37"/>
            <p:cNvSpPr>
              <a:spLocks noChangeAspect="1"/>
            </p:cNvSpPr>
            <p:nvPr/>
          </p:nvSpPr>
          <p:spPr>
            <a:xfrm rot="18861538">
              <a:off x="7358254" y="7552706"/>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64" dirty="0">
                <a:latin typeface="Lato Light" charset="0"/>
              </a:endParaRPr>
            </a:p>
          </p:txBody>
        </p:sp>
        <p:sp>
          <p:nvSpPr>
            <p:cNvPr id="39" name="Oval 38"/>
            <p:cNvSpPr>
              <a:spLocks noChangeAspect="1"/>
            </p:cNvSpPr>
            <p:nvPr/>
          </p:nvSpPr>
          <p:spPr>
            <a:xfrm rot="18861538">
              <a:off x="7573766" y="7558245"/>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64" dirty="0">
                <a:latin typeface="Lato Light" charset="0"/>
              </a:endParaRPr>
            </a:p>
          </p:txBody>
        </p:sp>
        <p:sp>
          <p:nvSpPr>
            <p:cNvPr id="40" name="Oval 39"/>
            <p:cNvSpPr>
              <a:spLocks noChangeAspect="1"/>
            </p:cNvSpPr>
            <p:nvPr/>
          </p:nvSpPr>
          <p:spPr>
            <a:xfrm rot="18861538">
              <a:off x="7789279" y="7555834"/>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64" dirty="0">
                <a:latin typeface="Lato Light" charset="0"/>
              </a:endParaRPr>
            </a:p>
          </p:txBody>
        </p:sp>
        <p:sp>
          <p:nvSpPr>
            <p:cNvPr id="41" name="Oval 40"/>
            <p:cNvSpPr>
              <a:spLocks noChangeAspect="1"/>
            </p:cNvSpPr>
            <p:nvPr/>
          </p:nvSpPr>
          <p:spPr>
            <a:xfrm rot="18861538">
              <a:off x="8004792" y="7561374"/>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64" dirty="0">
                <a:latin typeface="Lato Light" charset="0"/>
              </a:endParaRPr>
            </a:p>
          </p:txBody>
        </p:sp>
        <p:sp>
          <p:nvSpPr>
            <p:cNvPr id="42" name="Oval 41"/>
            <p:cNvSpPr>
              <a:spLocks noChangeAspect="1"/>
            </p:cNvSpPr>
            <p:nvPr/>
          </p:nvSpPr>
          <p:spPr>
            <a:xfrm rot="18861538">
              <a:off x="8220304" y="7558962"/>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64" dirty="0">
                <a:latin typeface="Lato Light" charset="0"/>
              </a:endParaRPr>
            </a:p>
          </p:txBody>
        </p:sp>
        <p:sp>
          <p:nvSpPr>
            <p:cNvPr id="43" name="Oval 42"/>
            <p:cNvSpPr>
              <a:spLocks noChangeAspect="1"/>
            </p:cNvSpPr>
            <p:nvPr/>
          </p:nvSpPr>
          <p:spPr>
            <a:xfrm rot="18861538">
              <a:off x="8435817" y="7556551"/>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64" dirty="0">
                <a:latin typeface="Lato Light" charset="0"/>
              </a:endParaRPr>
            </a:p>
          </p:txBody>
        </p:sp>
        <p:sp>
          <p:nvSpPr>
            <p:cNvPr id="44" name="Oval 43"/>
            <p:cNvSpPr>
              <a:spLocks noChangeAspect="1"/>
            </p:cNvSpPr>
            <p:nvPr/>
          </p:nvSpPr>
          <p:spPr>
            <a:xfrm rot="18861538">
              <a:off x="8651330" y="7554140"/>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64" dirty="0">
                <a:latin typeface="Lato Light" charset="0"/>
              </a:endParaRPr>
            </a:p>
          </p:txBody>
        </p:sp>
        <p:sp>
          <p:nvSpPr>
            <p:cNvPr id="45" name="Oval 44"/>
            <p:cNvSpPr>
              <a:spLocks noChangeAspect="1"/>
            </p:cNvSpPr>
            <p:nvPr/>
          </p:nvSpPr>
          <p:spPr>
            <a:xfrm rot="18861538">
              <a:off x="8866842" y="7559679"/>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64" dirty="0">
                <a:latin typeface="Lato Light" charset="0"/>
              </a:endParaRPr>
            </a:p>
          </p:txBody>
        </p:sp>
        <p:sp>
          <p:nvSpPr>
            <p:cNvPr id="46" name="Oval 45"/>
            <p:cNvSpPr>
              <a:spLocks noChangeAspect="1"/>
            </p:cNvSpPr>
            <p:nvPr/>
          </p:nvSpPr>
          <p:spPr>
            <a:xfrm rot="18861538">
              <a:off x="9082355" y="7557268"/>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64" dirty="0">
                <a:latin typeface="Lato Light" charset="0"/>
              </a:endParaRPr>
            </a:p>
          </p:txBody>
        </p:sp>
        <p:sp>
          <p:nvSpPr>
            <p:cNvPr id="47" name="Oval 46"/>
            <p:cNvSpPr>
              <a:spLocks noChangeAspect="1"/>
            </p:cNvSpPr>
            <p:nvPr/>
          </p:nvSpPr>
          <p:spPr>
            <a:xfrm rot="18861538">
              <a:off x="9297868" y="7554857"/>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64" dirty="0">
                <a:latin typeface="Lato Light" charset="0"/>
              </a:endParaRPr>
            </a:p>
          </p:txBody>
        </p:sp>
        <p:sp>
          <p:nvSpPr>
            <p:cNvPr id="48" name="Oval 47"/>
            <p:cNvSpPr>
              <a:spLocks noChangeAspect="1"/>
            </p:cNvSpPr>
            <p:nvPr/>
          </p:nvSpPr>
          <p:spPr>
            <a:xfrm rot="18861538">
              <a:off x="9508851" y="7711914"/>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64" dirty="0">
                <a:latin typeface="Lato Light" charset="0"/>
              </a:endParaRPr>
            </a:p>
          </p:txBody>
        </p:sp>
        <p:sp>
          <p:nvSpPr>
            <p:cNvPr id="49" name="Oval 48"/>
            <p:cNvSpPr>
              <a:spLocks noChangeAspect="1"/>
            </p:cNvSpPr>
            <p:nvPr/>
          </p:nvSpPr>
          <p:spPr>
            <a:xfrm rot="18861538">
              <a:off x="9724364" y="7709503"/>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64" dirty="0">
                <a:latin typeface="Lato Light" charset="0"/>
              </a:endParaRPr>
            </a:p>
          </p:txBody>
        </p:sp>
        <p:sp>
          <p:nvSpPr>
            <p:cNvPr id="50" name="Oval 49"/>
            <p:cNvSpPr>
              <a:spLocks noChangeAspect="1"/>
            </p:cNvSpPr>
            <p:nvPr/>
          </p:nvSpPr>
          <p:spPr>
            <a:xfrm rot="18861538">
              <a:off x="9939877" y="7707092"/>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64" dirty="0">
                <a:latin typeface="Lato Light" charset="0"/>
              </a:endParaRPr>
            </a:p>
          </p:txBody>
        </p:sp>
        <p:sp>
          <p:nvSpPr>
            <p:cNvPr id="51" name="Oval 50"/>
            <p:cNvSpPr>
              <a:spLocks noChangeAspect="1"/>
            </p:cNvSpPr>
            <p:nvPr/>
          </p:nvSpPr>
          <p:spPr>
            <a:xfrm rot="18861538">
              <a:off x="10155389" y="7712631"/>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64" dirty="0">
                <a:latin typeface="Lato Light" charset="0"/>
              </a:endParaRPr>
            </a:p>
          </p:txBody>
        </p:sp>
        <p:sp>
          <p:nvSpPr>
            <p:cNvPr id="52" name="Oval 51"/>
            <p:cNvSpPr>
              <a:spLocks noChangeAspect="1"/>
            </p:cNvSpPr>
            <p:nvPr/>
          </p:nvSpPr>
          <p:spPr>
            <a:xfrm rot="18861538">
              <a:off x="10370902" y="7710220"/>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64" dirty="0">
                <a:latin typeface="Lato Light" charset="0"/>
              </a:endParaRPr>
            </a:p>
          </p:txBody>
        </p:sp>
        <p:sp>
          <p:nvSpPr>
            <p:cNvPr id="53" name="Oval 52"/>
            <p:cNvSpPr>
              <a:spLocks noChangeAspect="1"/>
            </p:cNvSpPr>
            <p:nvPr/>
          </p:nvSpPr>
          <p:spPr>
            <a:xfrm rot="18861538">
              <a:off x="10586415" y="7715760"/>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64" dirty="0">
                <a:latin typeface="Lato Light" charset="0"/>
              </a:endParaRPr>
            </a:p>
          </p:txBody>
        </p:sp>
        <p:sp>
          <p:nvSpPr>
            <p:cNvPr id="54" name="Oval 53"/>
            <p:cNvSpPr>
              <a:spLocks noChangeAspect="1"/>
            </p:cNvSpPr>
            <p:nvPr/>
          </p:nvSpPr>
          <p:spPr>
            <a:xfrm rot="18861538">
              <a:off x="10801927" y="7713348"/>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64" dirty="0">
                <a:latin typeface="Lato Light" charset="0"/>
              </a:endParaRPr>
            </a:p>
          </p:txBody>
        </p:sp>
        <p:sp>
          <p:nvSpPr>
            <p:cNvPr id="55" name="Oval 54"/>
            <p:cNvSpPr>
              <a:spLocks noChangeAspect="1"/>
            </p:cNvSpPr>
            <p:nvPr/>
          </p:nvSpPr>
          <p:spPr>
            <a:xfrm rot="18861538">
              <a:off x="11017440" y="7710937"/>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64" dirty="0">
                <a:latin typeface="Lato Light" charset="0"/>
              </a:endParaRPr>
            </a:p>
          </p:txBody>
        </p:sp>
        <p:sp>
          <p:nvSpPr>
            <p:cNvPr id="56" name="Oval 55"/>
            <p:cNvSpPr>
              <a:spLocks noChangeAspect="1"/>
            </p:cNvSpPr>
            <p:nvPr/>
          </p:nvSpPr>
          <p:spPr>
            <a:xfrm rot="18861538">
              <a:off x="11232953" y="7708526"/>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64" dirty="0">
                <a:latin typeface="Lato Light" charset="0"/>
              </a:endParaRPr>
            </a:p>
          </p:txBody>
        </p:sp>
        <p:sp>
          <p:nvSpPr>
            <p:cNvPr id="57" name="Oval 56"/>
            <p:cNvSpPr>
              <a:spLocks noChangeAspect="1"/>
            </p:cNvSpPr>
            <p:nvPr/>
          </p:nvSpPr>
          <p:spPr>
            <a:xfrm rot="18861538">
              <a:off x="11448465" y="7714065"/>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64" dirty="0">
                <a:latin typeface="Lato Light" charset="0"/>
              </a:endParaRPr>
            </a:p>
          </p:txBody>
        </p:sp>
        <p:sp>
          <p:nvSpPr>
            <p:cNvPr id="58" name="Oval 57"/>
            <p:cNvSpPr>
              <a:spLocks noChangeAspect="1"/>
            </p:cNvSpPr>
            <p:nvPr/>
          </p:nvSpPr>
          <p:spPr>
            <a:xfrm rot="18861538">
              <a:off x="11663978" y="7711654"/>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64" dirty="0">
                <a:latin typeface="Lato Light" charset="0"/>
              </a:endParaRPr>
            </a:p>
          </p:txBody>
        </p:sp>
        <p:sp>
          <p:nvSpPr>
            <p:cNvPr id="59" name="Oval 58"/>
            <p:cNvSpPr>
              <a:spLocks noChangeAspect="1"/>
            </p:cNvSpPr>
            <p:nvPr/>
          </p:nvSpPr>
          <p:spPr>
            <a:xfrm rot="18861538">
              <a:off x="11879491" y="7709243"/>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64" dirty="0">
                <a:latin typeface="Lato Light" charset="0"/>
              </a:endParaRPr>
            </a:p>
          </p:txBody>
        </p:sp>
        <p:sp>
          <p:nvSpPr>
            <p:cNvPr id="60" name="Oval 59"/>
            <p:cNvSpPr>
              <a:spLocks noChangeAspect="1"/>
            </p:cNvSpPr>
            <p:nvPr/>
          </p:nvSpPr>
          <p:spPr>
            <a:xfrm rot="18861538">
              <a:off x="9508851" y="7557528"/>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64" dirty="0">
                <a:latin typeface="Lato Light" charset="0"/>
              </a:endParaRPr>
            </a:p>
          </p:txBody>
        </p:sp>
        <p:sp>
          <p:nvSpPr>
            <p:cNvPr id="61" name="Oval 60"/>
            <p:cNvSpPr>
              <a:spLocks noChangeAspect="1"/>
            </p:cNvSpPr>
            <p:nvPr/>
          </p:nvSpPr>
          <p:spPr>
            <a:xfrm rot="18861538">
              <a:off x="9724364" y="7555117"/>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64" dirty="0">
                <a:latin typeface="Lato Light" charset="0"/>
              </a:endParaRPr>
            </a:p>
          </p:txBody>
        </p:sp>
        <p:sp>
          <p:nvSpPr>
            <p:cNvPr id="62" name="Oval 61"/>
            <p:cNvSpPr>
              <a:spLocks noChangeAspect="1"/>
            </p:cNvSpPr>
            <p:nvPr/>
          </p:nvSpPr>
          <p:spPr>
            <a:xfrm rot="18861538">
              <a:off x="9939877" y="7552706"/>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64" dirty="0">
                <a:latin typeface="Lato Light" charset="0"/>
              </a:endParaRPr>
            </a:p>
          </p:txBody>
        </p:sp>
        <p:sp>
          <p:nvSpPr>
            <p:cNvPr id="63" name="Oval 62"/>
            <p:cNvSpPr>
              <a:spLocks noChangeAspect="1"/>
            </p:cNvSpPr>
            <p:nvPr/>
          </p:nvSpPr>
          <p:spPr>
            <a:xfrm rot="18861538">
              <a:off x="10155389" y="7558245"/>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64" dirty="0">
                <a:latin typeface="Lato Light" charset="0"/>
              </a:endParaRPr>
            </a:p>
          </p:txBody>
        </p:sp>
        <p:sp>
          <p:nvSpPr>
            <p:cNvPr id="64" name="Oval 63"/>
            <p:cNvSpPr>
              <a:spLocks noChangeAspect="1"/>
            </p:cNvSpPr>
            <p:nvPr/>
          </p:nvSpPr>
          <p:spPr>
            <a:xfrm rot="18861538">
              <a:off x="10370902" y="7555834"/>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64" dirty="0">
                <a:latin typeface="Lato Light" charset="0"/>
              </a:endParaRPr>
            </a:p>
          </p:txBody>
        </p:sp>
        <p:sp>
          <p:nvSpPr>
            <p:cNvPr id="65" name="Oval 64"/>
            <p:cNvSpPr>
              <a:spLocks noChangeAspect="1"/>
            </p:cNvSpPr>
            <p:nvPr/>
          </p:nvSpPr>
          <p:spPr>
            <a:xfrm rot="18861538">
              <a:off x="10586415" y="7561374"/>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64" dirty="0">
                <a:latin typeface="Lato Light" charset="0"/>
              </a:endParaRPr>
            </a:p>
          </p:txBody>
        </p:sp>
        <p:sp>
          <p:nvSpPr>
            <p:cNvPr id="66" name="Oval 65"/>
            <p:cNvSpPr>
              <a:spLocks noChangeAspect="1"/>
            </p:cNvSpPr>
            <p:nvPr/>
          </p:nvSpPr>
          <p:spPr>
            <a:xfrm rot="18861538">
              <a:off x="10801927" y="7558962"/>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64" dirty="0">
                <a:latin typeface="Lato Light" charset="0"/>
              </a:endParaRPr>
            </a:p>
          </p:txBody>
        </p:sp>
        <p:sp>
          <p:nvSpPr>
            <p:cNvPr id="67" name="Oval 66"/>
            <p:cNvSpPr>
              <a:spLocks noChangeAspect="1"/>
            </p:cNvSpPr>
            <p:nvPr/>
          </p:nvSpPr>
          <p:spPr>
            <a:xfrm rot="18861538">
              <a:off x="11017440" y="7556551"/>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64" dirty="0">
                <a:latin typeface="Lato Light" charset="0"/>
              </a:endParaRPr>
            </a:p>
          </p:txBody>
        </p:sp>
        <p:sp>
          <p:nvSpPr>
            <p:cNvPr id="68" name="Oval 67"/>
            <p:cNvSpPr>
              <a:spLocks noChangeAspect="1"/>
            </p:cNvSpPr>
            <p:nvPr/>
          </p:nvSpPr>
          <p:spPr>
            <a:xfrm rot="18861538">
              <a:off x="11232953" y="7554140"/>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64" dirty="0">
                <a:latin typeface="Lato Light" charset="0"/>
              </a:endParaRPr>
            </a:p>
          </p:txBody>
        </p:sp>
        <p:sp>
          <p:nvSpPr>
            <p:cNvPr id="69" name="Oval 68"/>
            <p:cNvSpPr>
              <a:spLocks noChangeAspect="1"/>
            </p:cNvSpPr>
            <p:nvPr/>
          </p:nvSpPr>
          <p:spPr>
            <a:xfrm rot="18861538">
              <a:off x="11448465" y="7559679"/>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64" dirty="0">
                <a:latin typeface="Lato Light" charset="0"/>
              </a:endParaRPr>
            </a:p>
          </p:txBody>
        </p:sp>
        <p:sp>
          <p:nvSpPr>
            <p:cNvPr id="70" name="Oval 69"/>
            <p:cNvSpPr>
              <a:spLocks noChangeAspect="1"/>
            </p:cNvSpPr>
            <p:nvPr/>
          </p:nvSpPr>
          <p:spPr>
            <a:xfrm rot="18861538">
              <a:off x="11663978" y="7557268"/>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64" dirty="0">
                <a:latin typeface="Lato Light" charset="0"/>
              </a:endParaRPr>
            </a:p>
          </p:txBody>
        </p:sp>
        <p:sp>
          <p:nvSpPr>
            <p:cNvPr id="71" name="Oval 70"/>
            <p:cNvSpPr>
              <a:spLocks noChangeAspect="1"/>
            </p:cNvSpPr>
            <p:nvPr/>
          </p:nvSpPr>
          <p:spPr>
            <a:xfrm rot="18861538">
              <a:off x="11879491" y="7554857"/>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64" dirty="0">
                <a:latin typeface="Lato Light" charset="0"/>
              </a:endParaRPr>
            </a:p>
          </p:txBody>
        </p:sp>
      </p:grpSp>
      <p:sp>
        <p:nvSpPr>
          <p:cNvPr id="72" name="Subtitle 2"/>
          <p:cNvSpPr txBox="1">
            <a:spLocks/>
          </p:cNvSpPr>
          <p:nvPr/>
        </p:nvSpPr>
        <p:spPr>
          <a:xfrm>
            <a:off x="6277142" y="4329339"/>
            <a:ext cx="4653130" cy="1428447"/>
          </a:xfrm>
          <a:prstGeom prst="rect">
            <a:avLst/>
          </a:prstGeom>
        </p:spPr>
        <p:txBody>
          <a:bodyPr vert="horz" wrap="square" lIns="97896" tIns="48948" rIns="97896" bIns="48948"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r>
              <a:rPr lang="en-US" sz="1200" dirty="0"/>
              <a:t>The official guide assumes intermediate level knowledge of HTML, CSS, and JavaScript. If you are totally new to frontend development, it might not be the best idea to jump right into a framework as your first step - grasp the basics then come back! Prior experience with other frameworks helps, but is not required</a:t>
            </a:r>
            <a:r>
              <a:rPr lang="en-US" sz="1200" dirty="0" smtClean="0"/>
              <a:t>.</a:t>
            </a:r>
            <a:endParaRPr lang="en-US" sz="1171" dirty="0">
              <a:solidFill>
                <a:schemeClr val="tx1"/>
              </a:solidFill>
              <a:latin typeface="Lato Light" charset="0"/>
              <a:ea typeface="Lato Light" charset="0"/>
              <a:cs typeface="Lato Light" charset="0"/>
            </a:endParaRPr>
          </a:p>
        </p:txBody>
      </p:sp>
      <p:pic>
        <p:nvPicPr>
          <p:cNvPr id="2" name="Picture Placeholder 1"/>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l="27311" r="27311"/>
          <a:stretch>
            <a:fillRect/>
          </a:stretch>
        </p:blipFill>
        <p:spPr/>
      </p:pic>
    </p:spTree>
    <p:extLst>
      <p:ext uri="{BB962C8B-B14F-4D97-AF65-F5344CB8AC3E}">
        <p14:creationId xmlns:p14="http://schemas.microsoft.com/office/powerpoint/2010/main" val="132634423"/>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500" fill="hold"/>
                                        <p:tgtEl>
                                          <p:spTgt spid="15"/>
                                        </p:tgtEl>
                                        <p:attrNameLst>
                                          <p:attrName>ppt_x</p:attrName>
                                        </p:attrNameLst>
                                      </p:cBhvr>
                                      <p:tavLst>
                                        <p:tav tm="0">
                                          <p:val>
                                            <p:strVal val="#ppt_x"/>
                                          </p:val>
                                        </p:tav>
                                        <p:tav tm="100000">
                                          <p:val>
                                            <p:strVal val="#ppt_x"/>
                                          </p:val>
                                        </p:tav>
                                      </p:tavLst>
                                    </p:anim>
                                    <p:anim calcmode="lin" valueType="num">
                                      <p:cBhvr additive="base">
                                        <p:cTn id="12" dur="500" fill="hold"/>
                                        <p:tgtEl>
                                          <p:spTgt spid="15"/>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500" fill="hold"/>
                                        <p:tgtEl>
                                          <p:spTgt spid="16"/>
                                        </p:tgtEl>
                                        <p:attrNameLst>
                                          <p:attrName>ppt_x</p:attrName>
                                        </p:attrNameLst>
                                      </p:cBhvr>
                                      <p:tavLst>
                                        <p:tav tm="0">
                                          <p:val>
                                            <p:strVal val="#ppt_x"/>
                                          </p:val>
                                        </p:tav>
                                        <p:tav tm="100000">
                                          <p:val>
                                            <p:strVal val="#ppt_x"/>
                                          </p:val>
                                        </p:tav>
                                      </p:tavLst>
                                    </p:anim>
                                    <p:anim calcmode="lin" valueType="num">
                                      <p:cBhvr additive="base">
                                        <p:cTn id="16" dur="500" fill="hold"/>
                                        <p:tgtEl>
                                          <p:spTgt spid="16"/>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72"/>
                                        </p:tgtEl>
                                        <p:attrNameLst>
                                          <p:attrName>style.visibility</p:attrName>
                                        </p:attrNameLst>
                                      </p:cBhvr>
                                      <p:to>
                                        <p:strVal val="visible"/>
                                      </p:to>
                                    </p:set>
                                    <p:anim calcmode="lin" valueType="num">
                                      <p:cBhvr additive="base">
                                        <p:cTn id="19" dur="500" fill="hold"/>
                                        <p:tgtEl>
                                          <p:spTgt spid="72"/>
                                        </p:tgtEl>
                                        <p:attrNameLst>
                                          <p:attrName>ppt_x</p:attrName>
                                        </p:attrNameLst>
                                      </p:cBhvr>
                                      <p:tavLst>
                                        <p:tav tm="0">
                                          <p:val>
                                            <p:strVal val="#ppt_x"/>
                                          </p:val>
                                        </p:tav>
                                        <p:tav tm="100000">
                                          <p:val>
                                            <p:strVal val="#ppt_x"/>
                                          </p:val>
                                        </p:tav>
                                      </p:tavLst>
                                    </p:anim>
                                    <p:anim calcmode="lin" valueType="num">
                                      <p:cBhvr additive="base">
                                        <p:cTn id="20" dur="500" fill="hold"/>
                                        <p:tgtEl>
                                          <p:spTgt spid="7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7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Freeform 40"/>
          <p:cNvSpPr>
            <a:spLocks noChangeArrowheads="1"/>
          </p:cNvSpPr>
          <p:nvPr/>
        </p:nvSpPr>
        <p:spPr bwMode="auto">
          <a:xfrm>
            <a:off x="7485870" y="2607299"/>
            <a:ext cx="1656348" cy="488933"/>
          </a:xfrm>
          <a:custGeom>
            <a:avLst/>
            <a:gdLst>
              <a:gd name="T0" fmla="*/ 0 w 4124"/>
              <a:gd name="T1" fmla="*/ 395 h 1217"/>
              <a:gd name="T2" fmla="*/ 2820 w 4124"/>
              <a:gd name="T3" fmla="*/ 1216 h 1217"/>
              <a:gd name="T4" fmla="*/ 4123 w 4124"/>
              <a:gd name="T5" fmla="*/ 1216 h 1217"/>
              <a:gd name="T6" fmla="*/ 1282 w 4124"/>
              <a:gd name="T7" fmla="*/ 0 h 1217"/>
              <a:gd name="T8" fmla="*/ 0 w 4124"/>
              <a:gd name="T9" fmla="*/ 395 h 1217"/>
            </a:gdLst>
            <a:ahLst/>
            <a:cxnLst>
              <a:cxn ang="0">
                <a:pos x="T0" y="T1"/>
              </a:cxn>
              <a:cxn ang="0">
                <a:pos x="T2" y="T3"/>
              </a:cxn>
              <a:cxn ang="0">
                <a:pos x="T4" y="T5"/>
              </a:cxn>
              <a:cxn ang="0">
                <a:pos x="T6" y="T7"/>
              </a:cxn>
              <a:cxn ang="0">
                <a:pos x="T8" y="T9"/>
              </a:cxn>
            </a:cxnLst>
            <a:rect l="0" t="0" r="r" b="b"/>
            <a:pathLst>
              <a:path w="4124" h="1217">
                <a:moveTo>
                  <a:pt x="0" y="395"/>
                </a:moveTo>
                <a:lnTo>
                  <a:pt x="2820" y="1216"/>
                </a:lnTo>
                <a:lnTo>
                  <a:pt x="4123" y="1216"/>
                </a:lnTo>
                <a:lnTo>
                  <a:pt x="1282" y="0"/>
                </a:lnTo>
                <a:lnTo>
                  <a:pt x="0" y="395"/>
                </a:lnTo>
              </a:path>
            </a:pathLst>
          </a:custGeom>
          <a:solidFill>
            <a:schemeClr val="accent1">
              <a:lumMod val="50000"/>
            </a:schemeClr>
          </a:solidFill>
          <a:ln>
            <a:noFill/>
          </a:ln>
          <a:effectLst/>
        </p:spPr>
        <p:txBody>
          <a:bodyPr wrap="none" anchor="ctr"/>
          <a:lstStyle/>
          <a:p>
            <a:endParaRPr lang="en-US" sz="1264"/>
          </a:p>
        </p:txBody>
      </p:sp>
      <p:sp>
        <p:nvSpPr>
          <p:cNvPr id="34" name="Freeform 1"/>
          <p:cNvSpPr>
            <a:spLocks noChangeArrowheads="1"/>
          </p:cNvSpPr>
          <p:nvPr/>
        </p:nvSpPr>
        <p:spPr bwMode="auto">
          <a:xfrm>
            <a:off x="3018093" y="2102917"/>
            <a:ext cx="4479577" cy="666082"/>
          </a:xfrm>
          <a:custGeom>
            <a:avLst/>
            <a:gdLst>
              <a:gd name="T0" fmla="*/ 0 w 7121"/>
              <a:gd name="T1" fmla="*/ 1656 h 1657"/>
              <a:gd name="T2" fmla="*/ 7120 w 7121"/>
              <a:gd name="T3" fmla="*/ 1656 h 1657"/>
              <a:gd name="T4" fmla="*/ 7120 w 7121"/>
              <a:gd name="T5" fmla="*/ 0 h 1657"/>
              <a:gd name="T6" fmla="*/ 0 w 7121"/>
              <a:gd name="T7" fmla="*/ 0 h 1657"/>
              <a:gd name="T8" fmla="*/ 0 w 7121"/>
              <a:gd name="T9" fmla="*/ 1656 h 1657"/>
            </a:gdLst>
            <a:ahLst/>
            <a:cxnLst>
              <a:cxn ang="0">
                <a:pos x="T0" y="T1"/>
              </a:cxn>
              <a:cxn ang="0">
                <a:pos x="T2" y="T3"/>
              </a:cxn>
              <a:cxn ang="0">
                <a:pos x="T4" y="T5"/>
              </a:cxn>
              <a:cxn ang="0">
                <a:pos x="T6" y="T7"/>
              </a:cxn>
              <a:cxn ang="0">
                <a:pos x="T8" y="T9"/>
              </a:cxn>
            </a:cxnLst>
            <a:rect l="0" t="0" r="r" b="b"/>
            <a:pathLst>
              <a:path w="7121" h="1657">
                <a:moveTo>
                  <a:pt x="0" y="1656"/>
                </a:moveTo>
                <a:lnTo>
                  <a:pt x="7120" y="1656"/>
                </a:lnTo>
                <a:lnTo>
                  <a:pt x="7120" y="0"/>
                </a:lnTo>
                <a:lnTo>
                  <a:pt x="0" y="0"/>
                </a:lnTo>
                <a:lnTo>
                  <a:pt x="0" y="1656"/>
                </a:lnTo>
              </a:path>
            </a:pathLst>
          </a:custGeom>
          <a:solidFill>
            <a:schemeClr val="accent1"/>
          </a:solidFill>
          <a:ln>
            <a:noFill/>
          </a:ln>
          <a:effectLst/>
        </p:spPr>
        <p:txBody>
          <a:bodyPr wrap="none" anchor="ctr"/>
          <a:lstStyle/>
          <a:p>
            <a:endParaRPr lang="en-US" sz="1264"/>
          </a:p>
        </p:txBody>
      </p:sp>
      <p:sp>
        <p:nvSpPr>
          <p:cNvPr id="35" name="Freeform 7"/>
          <p:cNvSpPr>
            <a:spLocks noChangeArrowheads="1"/>
          </p:cNvSpPr>
          <p:nvPr/>
        </p:nvSpPr>
        <p:spPr bwMode="auto">
          <a:xfrm>
            <a:off x="3018093" y="2798544"/>
            <a:ext cx="4479577" cy="478304"/>
          </a:xfrm>
          <a:custGeom>
            <a:avLst/>
            <a:gdLst>
              <a:gd name="T0" fmla="*/ 0 w 7121"/>
              <a:gd name="T1" fmla="*/ 1190 h 1191"/>
              <a:gd name="T2" fmla="*/ 7120 w 7121"/>
              <a:gd name="T3" fmla="*/ 1190 h 1191"/>
              <a:gd name="T4" fmla="*/ 7120 w 7121"/>
              <a:gd name="T5" fmla="*/ 0 h 1191"/>
              <a:gd name="T6" fmla="*/ 0 w 7121"/>
              <a:gd name="T7" fmla="*/ 0 h 1191"/>
              <a:gd name="T8" fmla="*/ 0 w 7121"/>
              <a:gd name="T9" fmla="*/ 1190 h 1191"/>
            </a:gdLst>
            <a:ahLst/>
            <a:cxnLst>
              <a:cxn ang="0">
                <a:pos x="T0" y="T1"/>
              </a:cxn>
              <a:cxn ang="0">
                <a:pos x="T2" y="T3"/>
              </a:cxn>
              <a:cxn ang="0">
                <a:pos x="T4" y="T5"/>
              </a:cxn>
              <a:cxn ang="0">
                <a:pos x="T6" y="T7"/>
              </a:cxn>
              <a:cxn ang="0">
                <a:pos x="T8" y="T9"/>
              </a:cxn>
            </a:cxnLst>
            <a:rect l="0" t="0" r="r" b="b"/>
            <a:pathLst>
              <a:path w="7121" h="1191">
                <a:moveTo>
                  <a:pt x="0" y="1190"/>
                </a:moveTo>
                <a:lnTo>
                  <a:pt x="7120" y="1190"/>
                </a:lnTo>
                <a:lnTo>
                  <a:pt x="7120" y="0"/>
                </a:lnTo>
                <a:lnTo>
                  <a:pt x="0" y="0"/>
                </a:lnTo>
                <a:lnTo>
                  <a:pt x="0" y="1190"/>
                </a:lnTo>
              </a:path>
            </a:pathLst>
          </a:custGeom>
          <a:solidFill>
            <a:schemeClr val="accent2"/>
          </a:solidFill>
          <a:ln>
            <a:noFill/>
          </a:ln>
          <a:effectLst/>
        </p:spPr>
        <p:txBody>
          <a:bodyPr wrap="none" anchor="ctr"/>
          <a:lstStyle/>
          <a:p>
            <a:endParaRPr lang="en-US" sz="1264"/>
          </a:p>
        </p:txBody>
      </p:sp>
      <p:sp>
        <p:nvSpPr>
          <p:cNvPr id="36" name="Freeform 13"/>
          <p:cNvSpPr>
            <a:spLocks noChangeArrowheads="1"/>
          </p:cNvSpPr>
          <p:nvPr/>
        </p:nvSpPr>
        <p:spPr bwMode="auto">
          <a:xfrm>
            <a:off x="3018093" y="3315821"/>
            <a:ext cx="4479577" cy="620023"/>
          </a:xfrm>
          <a:custGeom>
            <a:avLst/>
            <a:gdLst>
              <a:gd name="T0" fmla="*/ 0 w 7121"/>
              <a:gd name="T1" fmla="*/ 1544 h 1545"/>
              <a:gd name="T2" fmla="*/ 7120 w 7121"/>
              <a:gd name="T3" fmla="*/ 1544 h 1545"/>
              <a:gd name="T4" fmla="*/ 7120 w 7121"/>
              <a:gd name="T5" fmla="*/ 0 h 1545"/>
              <a:gd name="T6" fmla="*/ 0 w 7121"/>
              <a:gd name="T7" fmla="*/ 0 h 1545"/>
              <a:gd name="T8" fmla="*/ 0 w 7121"/>
              <a:gd name="T9" fmla="*/ 1544 h 1545"/>
            </a:gdLst>
            <a:ahLst/>
            <a:cxnLst>
              <a:cxn ang="0">
                <a:pos x="T0" y="T1"/>
              </a:cxn>
              <a:cxn ang="0">
                <a:pos x="T2" y="T3"/>
              </a:cxn>
              <a:cxn ang="0">
                <a:pos x="T4" y="T5"/>
              </a:cxn>
              <a:cxn ang="0">
                <a:pos x="T6" y="T7"/>
              </a:cxn>
              <a:cxn ang="0">
                <a:pos x="T8" y="T9"/>
              </a:cxn>
            </a:cxnLst>
            <a:rect l="0" t="0" r="r" b="b"/>
            <a:pathLst>
              <a:path w="7121" h="1545">
                <a:moveTo>
                  <a:pt x="0" y="1544"/>
                </a:moveTo>
                <a:lnTo>
                  <a:pt x="7120" y="1544"/>
                </a:lnTo>
                <a:lnTo>
                  <a:pt x="7120" y="0"/>
                </a:lnTo>
                <a:lnTo>
                  <a:pt x="0" y="0"/>
                </a:lnTo>
                <a:lnTo>
                  <a:pt x="0" y="1544"/>
                </a:lnTo>
              </a:path>
            </a:pathLst>
          </a:custGeom>
          <a:solidFill>
            <a:schemeClr val="accent3"/>
          </a:solidFill>
          <a:ln>
            <a:noFill/>
          </a:ln>
          <a:effectLst/>
        </p:spPr>
        <p:txBody>
          <a:bodyPr wrap="none" anchor="ctr"/>
          <a:lstStyle/>
          <a:p>
            <a:endParaRPr lang="en-US" sz="1264"/>
          </a:p>
        </p:txBody>
      </p:sp>
      <p:sp>
        <p:nvSpPr>
          <p:cNvPr id="37" name="Freeform 19"/>
          <p:cNvSpPr>
            <a:spLocks noChangeArrowheads="1"/>
          </p:cNvSpPr>
          <p:nvPr/>
        </p:nvSpPr>
        <p:spPr bwMode="auto">
          <a:xfrm>
            <a:off x="3018093" y="3992532"/>
            <a:ext cx="4479577" cy="563335"/>
          </a:xfrm>
          <a:custGeom>
            <a:avLst/>
            <a:gdLst>
              <a:gd name="T0" fmla="*/ 0 w 7121"/>
              <a:gd name="T1" fmla="*/ 1400 h 1401"/>
              <a:gd name="T2" fmla="*/ 7120 w 7121"/>
              <a:gd name="T3" fmla="*/ 1400 h 1401"/>
              <a:gd name="T4" fmla="*/ 7120 w 7121"/>
              <a:gd name="T5" fmla="*/ 0 h 1401"/>
              <a:gd name="T6" fmla="*/ 0 w 7121"/>
              <a:gd name="T7" fmla="*/ 0 h 1401"/>
              <a:gd name="T8" fmla="*/ 0 w 7121"/>
              <a:gd name="T9" fmla="*/ 1400 h 1401"/>
            </a:gdLst>
            <a:ahLst/>
            <a:cxnLst>
              <a:cxn ang="0">
                <a:pos x="T0" y="T1"/>
              </a:cxn>
              <a:cxn ang="0">
                <a:pos x="T2" y="T3"/>
              </a:cxn>
              <a:cxn ang="0">
                <a:pos x="T4" y="T5"/>
              </a:cxn>
              <a:cxn ang="0">
                <a:pos x="T6" y="T7"/>
              </a:cxn>
              <a:cxn ang="0">
                <a:pos x="T8" y="T9"/>
              </a:cxn>
            </a:cxnLst>
            <a:rect l="0" t="0" r="r" b="b"/>
            <a:pathLst>
              <a:path w="7121" h="1401">
                <a:moveTo>
                  <a:pt x="0" y="1400"/>
                </a:moveTo>
                <a:lnTo>
                  <a:pt x="7120" y="1400"/>
                </a:lnTo>
                <a:lnTo>
                  <a:pt x="7120" y="0"/>
                </a:lnTo>
                <a:lnTo>
                  <a:pt x="0" y="0"/>
                </a:lnTo>
                <a:lnTo>
                  <a:pt x="0" y="1400"/>
                </a:lnTo>
              </a:path>
            </a:pathLst>
          </a:custGeom>
          <a:solidFill>
            <a:schemeClr val="accent4"/>
          </a:solidFill>
          <a:ln>
            <a:noFill/>
          </a:ln>
          <a:effectLst/>
        </p:spPr>
        <p:txBody>
          <a:bodyPr wrap="none" anchor="ctr"/>
          <a:lstStyle/>
          <a:p>
            <a:endParaRPr lang="en-US" sz="1264"/>
          </a:p>
        </p:txBody>
      </p:sp>
      <p:sp>
        <p:nvSpPr>
          <p:cNvPr id="38" name="Freeform 25"/>
          <p:cNvSpPr>
            <a:spLocks noChangeArrowheads="1"/>
          </p:cNvSpPr>
          <p:nvPr/>
        </p:nvSpPr>
        <p:spPr bwMode="auto">
          <a:xfrm>
            <a:off x="3018093" y="4610784"/>
            <a:ext cx="4479577" cy="616480"/>
          </a:xfrm>
          <a:custGeom>
            <a:avLst/>
            <a:gdLst>
              <a:gd name="T0" fmla="*/ 0 w 7121"/>
              <a:gd name="T1" fmla="*/ 1533 h 1534"/>
              <a:gd name="T2" fmla="*/ 7120 w 7121"/>
              <a:gd name="T3" fmla="*/ 1533 h 1534"/>
              <a:gd name="T4" fmla="*/ 7120 w 7121"/>
              <a:gd name="T5" fmla="*/ 0 h 1534"/>
              <a:gd name="T6" fmla="*/ 0 w 7121"/>
              <a:gd name="T7" fmla="*/ 0 h 1534"/>
              <a:gd name="T8" fmla="*/ 0 w 7121"/>
              <a:gd name="T9" fmla="*/ 1533 h 1534"/>
            </a:gdLst>
            <a:ahLst/>
            <a:cxnLst>
              <a:cxn ang="0">
                <a:pos x="T0" y="T1"/>
              </a:cxn>
              <a:cxn ang="0">
                <a:pos x="T2" y="T3"/>
              </a:cxn>
              <a:cxn ang="0">
                <a:pos x="T4" y="T5"/>
              </a:cxn>
              <a:cxn ang="0">
                <a:pos x="T6" y="T7"/>
              </a:cxn>
              <a:cxn ang="0">
                <a:pos x="T8" y="T9"/>
              </a:cxn>
            </a:cxnLst>
            <a:rect l="0" t="0" r="r" b="b"/>
            <a:pathLst>
              <a:path w="7121" h="1534">
                <a:moveTo>
                  <a:pt x="0" y="1533"/>
                </a:moveTo>
                <a:lnTo>
                  <a:pt x="7120" y="1533"/>
                </a:lnTo>
                <a:lnTo>
                  <a:pt x="7120" y="0"/>
                </a:lnTo>
                <a:lnTo>
                  <a:pt x="0" y="0"/>
                </a:lnTo>
                <a:lnTo>
                  <a:pt x="0" y="1533"/>
                </a:lnTo>
              </a:path>
            </a:pathLst>
          </a:custGeom>
          <a:solidFill>
            <a:schemeClr val="accent5"/>
          </a:solidFill>
          <a:ln>
            <a:noFill/>
          </a:ln>
          <a:effectLst/>
        </p:spPr>
        <p:txBody>
          <a:bodyPr wrap="none" anchor="ctr"/>
          <a:lstStyle/>
          <a:p>
            <a:endParaRPr lang="en-US" sz="1264"/>
          </a:p>
        </p:txBody>
      </p:sp>
      <p:sp>
        <p:nvSpPr>
          <p:cNvPr id="39" name="Freeform 31"/>
          <p:cNvSpPr>
            <a:spLocks noChangeArrowheads="1"/>
          </p:cNvSpPr>
          <p:nvPr/>
        </p:nvSpPr>
        <p:spPr bwMode="auto">
          <a:xfrm>
            <a:off x="7476413" y="4605522"/>
            <a:ext cx="517276" cy="768829"/>
          </a:xfrm>
          <a:custGeom>
            <a:avLst/>
            <a:gdLst>
              <a:gd name="T0" fmla="*/ 1287 w 1288"/>
              <a:gd name="T1" fmla="*/ 1913 h 1914"/>
              <a:gd name="T2" fmla="*/ 1287 w 1288"/>
              <a:gd name="T3" fmla="*/ 210 h 1914"/>
              <a:gd name="T4" fmla="*/ 0 w 1288"/>
              <a:gd name="T5" fmla="*/ 0 h 1914"/>
              <a:gd name="T6" fmla="*/ 0 w 1288"/>
              <a:gd name="T7" fmla="*/ 1544 h 1914"/>
              <a:gd name="T8" fmla="*/ 1287 w 1288"/>
              <a:gd name="T9" fmla="*/ 1913 h 1914"/>
            </a:gdLst>
            <a:ahLst/>
            <a:cxnLst>
              <a:cxn ang="0">
                <a:pos x="T0" y="T1"/>
              </a:cxn>
              <a:cxn ang="0">
                <a:pos x="T2" y="T3"/>
              </a:cxn>
              <a:cxn ang="0">
                <a:pos x="T4" y="T5"/>
              </a:cxn>
              <a:cxn ang="0">
                <a:pos x="T6" y="T7"/>
              </a:cxn>
              <a:cxn ang="0">
                <a:pos x="T8" y="T9"/>
              </a:cxn>
            </a:cxnLst>
            <a:rect l="0" t="0" r="r" b="b"/>
            <a:pathLst>
              <a:path w="1288" h="1914">
                <a:moveTo>
                  <a:pt x="1287" y="1913"/>
                </a:moveTo>
                <a:lnTo>
                  <a:pt x="1287" y="210"/>
                </a:lnTo>
                <a:lnTo>
                  <a:pt x="0" y="0"/>
                </a:lnTo>
                <a:lnTo>
                  <a:pt x="0" y="1544"/>
                </a:lnTo>
                <a:lnTo>
                  <a:pt x="1287" y="1913"/>
                </a:lnTo>
              </a:path>
            </a:pathLst>
          </a:custGeom>
          <a:solidFill>
            <a:schemeClr val="accent5">
              <a:lumMod val="75000"/>
            </a:schemeClr>
          </a:solidFill>
          <a:ln>
            <a:noFill/>
          </a:ln>
          <a:effectLst/>
        </p:spPr>
        <p:txBody>
          <a:bodyPr wrap="none" anchor="ctr"/>
          <a:lstStyle/>
          <a:p>
            <a:endParaRPr lang="en-US" sz="1264"/>
          </a:p>
        </p:txBody>
      </p:sp>
      <p:sp>
        <p:nvSpPr>
          <p:cNvPr id="41" name="Freeform 32"/>
          <p:cNvSpPr>
            <a:spLocks noChangeArrowheads="1"/>
          </p:cNvSpPr>
          <p:nvPr/>
        </p:nvSpPr>
        <p:spPr bwMode="auto">
          <a:xfrm>
            <a:off x="7993689" y="4451349"/>
            <a:ext cx="1142614" cy="928263"/>
          </a:xfrm>
          <a:custGeom>
            <a:avLst/>
            <a:gdLst>
              <a:gd name="T0" fmla="*/ 2842 w 2843"/>
              <a:gd name="T1" fmla="*/ 1154 h 2309"/>
              <a:gd name="T2" fmla="*/ 0 w 2843"/>
              <a:gd name="T3" fmla="*/ 2308 h 2309"/>
              <a:gd name="T4" fmla="*/ 0 w 2843"/>
              <a:gd name="T5" fmla="*/ 606 h 2309"/>
              <a:gd name="T6" fmla="*/ 2842 w 2843"/>
              <a:gd name="T7" fmla="*/ 0 h 2309"/>
              <a:gd name="T8" fmla="*/ 2842 w 2843"/>
              <a:gd name="T9" fmla="*/ 1154 h 2309"/>
            </a:gdLst>
            <a:ahLst/>
            <a:cxnLst>
              <a:cxn ang="0">
                <a:pos x="T0" y="T1"/>
              </a:cxn>
              <a:cxn ang="0">
                <a:pos x="T2" y="T3"/>
              </a:cxn>
              <a:cxn ang="0">
                <a:pos x="T4" y="T5"/>
              </a:cxn>
              <a:cxn ang="0">
                <a:pos x="T6" y="T7"/>
              </a:cxn>
              <a:cxn ang="0">
                <a:pos x="T8" y="T9"/>
              </a:cxn>
            </a:cxnLst>
            <a:rect l="0" t="0" r="r" b="b"/>
            <a:pathLst>
              <a:path w="2843" h="2309">
                <a:moveTo>
                  <a:pt x="2842" y="1154"/>
                </a:moveTo>
                <a:lnTo>
                  <a:pt x="0" y="2308"/>
                </a:lnTo>
                <a:lnTo>
                  <a:pt x="0" y="606"/>
                </a:lnTo>
                <a:lnTo>
                  <a:pt x="2842" y="0"/>
                </a:lnTo>
                <a:lnTo>
                  <a:pt x="2842" y="1154"/>
                </a:lnTo>
              </a:path>
            </a:pathLst>
          </a:custGeom>
          <a:solidFill>
            <a:schemeClr val="accent5"/>
          </a:solidFill>
          <a:ln>
            <a:noFill/>
          </a:ln>
          <a:effectLst/>
        </p:spPr>
        <p:txBody>
          <a:bodyPr wrap="none" anchor="ctr"/>
          <a:lstStyle/>
          <a:p>
            <a:endParaRPr lang="en-US" sz="1264"/>
          </a:p>
        </p:txBody>
      </p:sp>
      <p:sp>
        <p:nvSpPr>
          <p:cNvPr id="42" name="Freeform 33"/>
          <p:cNvSpPr>
            <a:spLocks noChangeArrowheads="1"/>
          </p:cNvSpPr>
          <p:nvPr/>
        </p:nvSpPr>
        <p:spPr bwMode="auto">
          <a:xfrm>
            <a:off x="7476413" y="4416805"/>
            <a:ext cx="1658119" cy="278124"/>
          </a:xfrm>
          <a:custGeom>
            <a:avLst/>
            <a:gdLst>
              <a:gd name="T0" fmla="*/ 0 w 4129"/>
              <a:gd name="T1" fmla="*/ 482 h 694"/>
              <a:gd name="T2" fmla="*/ 2708 w 4129"/>
              <a:gd name="T3" fmla="*/ 0 h 694"/>
              <a:gd name="T4" fmla="*/ 4128 w 4129"/>
              <a:gd name="T5" fmla="*/ 92 h 694"/>
              <a:gd name="T6" fmla="*/ 1287 w 4129"/>
              <a:gd name="T7" fmla="*/ 693 h 694"/>
              <a:gd name="T8" fmla="*/ 0 w 4129"/>
              <a:gd name="T9" fmla="*/ 482 h 694"/>
            </a:gdLst>
            <a:ahLst/>
            <a:cxnLst>
              <a:cxn ang="0">
                <a:pos x="T0" y="T1"/>
              </a:cxn>
              <a:cxn ang="0">
                <a:pos x="T2" y="T3"/>
              </a:cxn>
              <a:cxn ang="0">
                <a:pos x="T4" y="T5"/>
              </a:cxn>
              <a:cxn ang="0">
                <a:pos x="T6" y="T7"/>
              </a:cxn>
              <a:cxn ang="0">
                <a:pos x="T8" y="T9"/>
              </a:cxn>
            </a:cxnLst>
            <a:rect l="0" t="0" r="r" b="b"/>
            <a:pathLst>
              <a:path w="4129" h="694">
                <a:moveTo>
                  <a:pt x="0" y="482"/>
                </a:moveTo>
                <a:lnTo>
                  <a:pt x="2708" y="0"/>
                </a:lnTo>
                <a:lnTo>
                  <a:pt x="4128" y="92"/>
                </a:lnTo>
                <a:lnTo>
                  <a:pt x="1287" y="693"/>
                </a:lnTo>
                <a:lnTo>
                  <a:pt x="0" y="482"/>
                </a:lnTo>
              </a:path>
            </a:pathLst>
          </a:custGeom>
          <a:solidFill>
            <a:schemeClr val="accent5">
              <a:lumMod val="50000"/>
            </a:schemeClr>
          </a:solidFill>
          <a:ln>
            <a:noFill/>
          </a:ln>
          <a:effectLst/>
        </p:spPr>
        <p:txBody>
          <a:bodyPr wrap="none" anchor="ctr"/>
          <a:lstStyle/>
          <a:p>
            <a:endParaRPr lang="en-US" sz="1264"/>
          </a:p>
        </p:txBody>
      </p:sp>
      <p:sp>
        <p:nvSpPr>
          <p:cNvPr id="44" name="Freeform 36"/>
          <p:cNvSpPr>
            <a:spLocks noChangeArrowheads="1"/>
          </p:cNvSpPr>
          <p:nvPr/>
        </p:nvSpPr>
        <p:spPr bwMode="auto">
          <a:xfrm>
            <a:off x="7478185" y="3992532"/>
            <a:ext cx="515504" cy="627109"/>
          </a:xfrm>
          <a:custGeom>
            <a:avLst/>
            <a:gdLst>
              <a:gd name="T0" fmla="*/ 0 w 1283"/>
              <a:gd name="T1" fmla="*/ 1390 h 1560"/>
              <a:gd name="T2" fmla="*/ 1282 w 1283"/>
              <a:gd name="T3" fmla="*/ 1559 h 1560"/>
              <a:gd name="T4" fmla="*/ 1282 w 1283"/>
              <a:gd name="T5" fmla="*/ 0 h 1560"/>
              <a:gd name="T6" fmla="*/ 0 w 1283"/>
              <a:gd name="T7" fmla="*/ 0 h 1560"/>
              <a:gd name="T8" fmla="*/ 0 w 1283"/>
              <a:gd name="T9" fmla="*/ 1390 h 1560"/>
            </a:gdLst>
            <a:ahLst/>
            <a:cxnLst>
              <a:cxn ang="0">
                <a:pos x="T0" y="T1"/>
              </a:cxn>
              <a:cxn ang="0">
                <a:pos x="T2" y="T3"/>
              </a:cxn>
              <a:cxn ang="0">
                <a:pos x="T4" y="T5"/>
              </a:cxn>
              <a:cxn ang="0">
                <a:pos x="T6" y="T7"/>
              </a:cxn>
              <a:cxn ang="0">
                <a:pos x="T8" y="T9"/>
              </a:cxn>
            </a:cxnLst>
            <a:rect l="0" t="0" r="r" b="b"/>
            <a:pathLst>
              <a:path w="1283" h="1560">
                <a:moveTo>
                  <a:pt x="0" y="1390"/>
                </a:moveTo>
                <a:lnTo>
                  <a:pt x="1282" y="1559"/>
                </a:lnTo>
                <a:lnTo>
                  <a:pt x="1282" y="0"/>
                </a:lnTo>
                <a:lnTo>
                  <a:pt x="0" y="0"/>
                </a:lnTo>
                <a:lnTo>
                  <a:pt x="0" y="1390"/>
                </a:lnTo>
              </a:path>
            </a:pathLst>
          </a:custGeom>
          <a:solidFill>
            <a:schemeClr val="accent4">
              <a:lumMod val="75000"/>
            </a:schemeClr>
          </a:solidFill>
          <a:ln>
            <a:noFill/>
          </a:ln>
          <a:effectLst/>
        </p:spPr>
        <p:txBody>
          <a:bodyPr wrap="none" anchor="ctr"/>
          <a:lstStyle/>
          <a:p>
            <a:endParaRPr lang="en-US" sz="1264"/>
          </a:p>
        </p:txBody>
      </p:sp>
      <p:sp>
        <p:nvSpPr>
          <p:cNvPr id="45" name="Freeform 37"/>
          <p:cNvSpPr>
            <a:spLocks noChangeArrowheads="1"/>
          </p:cNvSpPr>
          <p:nvPr/>
        </p:nvSpPr>
        <p:spPr bwMode="auto">
          <a:xfrm>
            <a:off x="7991918" y="3992532"/>
            <a:ext cx="1142614" cy="627109"/>
          </a:xfrm>
          <a:custGeom>
            <a:avLst/>
            <a:gdLst>
              <a:gd name="T0" fmla="*/ 2842 w 2843"/>
              <a:gd name="T1" fmla="*/ 1051 h 1560"/>
              <a:gd name="T2" fmla="*/ 0 w 2843"/>
              <a:gd name="T3" fmla="*/ 1559 h 1560"/>
              <a:gd name="T4" fmla="*/ 0 w 2843"/>
              <a:gd name="T5" fmla="*/ 0 h 1560"/>
              <a:gd name="T6" fmla="*/ 2842 w 2843"/>
              <a:gd name="T7" fmla="*/ 0 h 1560"/>
              <a:gd name="T8" fmla="*/ 2842 w 2843"/>
              <a:gd name="T9" fmla="*/ 1051 h 1560"/>
            </a:gdLst>
            <a:ahLst/>
            <a:cxnLst>
              <a:cxn ang="0">
                <a:pos x="T0" y="T1"/>
              </a:cxn>
              <a:cxn ang="0">
                <a:pos x="T2" y="T3"/>
              </a:cxn>
              <a:cxn ang="0">
                <a:pos x="T4" y="T5"/>
              </a:cxn>
              <a:cxn ang="0">
                <a:pos x="T6" y="T7"/>
              </a:cxn>
              <a:cxn ang="0">
                <a:pos x="T8" y="T9"/>
              </a:cxn>
            </a:cxnLst>
            <a:rect l="0" t="0" r="r" b="b"/>
            <a:pathLst>
              <a:path w="2843" h="1560">
                <a:moveTo>
                  <a:pt x="2842" y="1051"/>
                </a:moveTo>
                <a:lnTo>
                  <a:pt x="0" y="1559"/>
                </a:lnTo>
                <a:lnTo>
                  <a:pt x="0" y="0"/>
                </a:lnTo>
                <a:lnTo>
                  <a:pt x="2842" y="0"/>
                </a:lnTo>
                <a:lnTo>
                  <a:pt x="2842" y="1051"/>
                </a:lnTo>
              </a:path>
            </a:pathLst>
          </a:custGeom>
          <a:solidFill>
            <a:schemeClr val="accent4"/>
          </a:solidFill>
          <a:ln>
            <a:noFill/>
          </a:ln>
          <a:effectLst/>
        </p:spPr>
        <p:txBody>
          <a:bodyPr wrap="none" anchor="ctr"/>
          <a:lstStyle/>
          <a:p>
            <a:endParaRPr lang="en-US" sz="1264"/>
          </a:p>
        </p:txBody>
      </p:sp>
      <p:sp>
        <p:nvSpPr>
          <p:cNvPr id="46" name="Freeform 38"/>
          <p:cNvSpPr>
            <a:spLocks noChangeArrowheads="1"/>
          </p:cNvSpPr>
          <p:nvPr/>
        </p:nvSpPr>
        <p:spPr bwMode="auto">
          <a:xfrm>
            <a:off x="7476413" y="1892159"/>
            <a:ext cx="517276" cy="878662"/>
          </a:xfrm>
          <a:custGeom>
            <a:avLst/>
            <a:gdLst>
              <a:gd name="T0" fmla="*/ 0 w 1288"/>
              <a:gd name="T1" fmla="*/ 2185 h 2186"/>
              <a:gd name="T2" fmla="*/ 1287 w 1288"/>
              <a:gd name="T3" fmla="*/ 1790 h 2186"/>
              <a:gd name="T4" fmla="*/ 1287 w 1288"/>
              <a:gd name="T5" fmla="*/ 0 h 2186"/>
              <a:gd name="T6" fmla="*/ 0 w 1288"/>
              <a:gd name="T7" fmla="*/ 528 h 2186"/>
              <a:gd name="T8" fmla="*/ 0 w 1288"/>
              <a:gd name="T9" fmla="*/ 2185 h 2186"/>
            </a:gdLst>
            <a:ahLst/>
            <a:cxnLst>
              <a:cxn ang="0">
                <a:pos x="T0" y="T1"/>
              </a:cxn>
              <a:cxn ang="0">
                <a:pos x="T2" y="T3"/>
              </a:cxn>
              <a:cxn ang="0">
                <a:pos x="T4" y="T5"/>
              </a:cxn>
              <a:cxn ang="0">
                <a:pos x="T6" y="T7"/>
              </a:cxn>
              <a:cxn ang="0">
                <a:pos x="T8" y="T9"/>
              </a:cxn>
            </a:cxnLst>
            <a:rect l="0" t="0" r="r" b="b"/>
            <a:pathLst>
              <a:path w="1288" h="2186">
                <a:moveTo>
                  <a:pt x="0" y="2185"/>
                </a:moveTo>
                <a:lnTo>
                  <a:pt x="1287" y="1790"/>
                </a:lnTo>
                <a:lnTo>
                  <a:pt x="1287" y="0"/>
                </a:lnTo>
                <a:lnTo>
                  <a:pt x="0" y="528"/>
                </a:lnTo>
                <a:lnTo>
                  <a:pt x="0" y="2185"/>
                </a:lnTo>
              </a:path>
            </a:pathLst>
          </a:custGeom>
          <a:solidFill>
            <a:schemeClr val="accent1">
              <a:lumMod val="75000"/>
            </a:schemeClr>
          </a:solidFill>
          <a:ln>
            <a:noFill/>
          </a:ln>
          <a:effectLst/>
        </p:spPr>
        <p:txBody>
          <a:bodyPr wrap="none" anchor="ctr"/>
          <a:lstStyle/>
          <a:p>
            <a:endParaRPr lang="en-US" sz="1264"/>
          </a:p>
        </p:txBody>
      </p:sp>
      <p:sp>
        <p:nvSpPr>
          <p:cNvPr id="47" name="Freeform 39"/>
          <p:cNvSpPr>
            <a:spLocks noChangeArrowheads="1"/>
          </p:cNvSpPr>
          <p:nvPr/>
        </p:nvSpPr>
        <p:spPr bwMode="auto">
          <a:xfrm>
            <a:off x="7991918" y="1888074"/>
            <a:ext cx="1140843" cy="1208159"/>
          </a:xfrm>
          <a:custGeom>
            <a:avLst/>
            <a:gdLst>
              <a:gd name="T0" fmla="*/ 0 w 2842"/>
              <a:gd name="T1" fmla="*/ 0 h 3007"/>
              <a:gd name="T2" fmla="*/ 2841 w 2842"/>
              <a:gd name="T3" fmla="*/ 1836 h 3007"/>
              <a:gd name="T4" fmla="*/ 2841 w 2842"/>
              <a:gd name="T5" fmla="*/ 3006 h 3007"/>
              <a:gd name="T6" fmla="*/ 0 w 2842"/>
              <a:gd name="T7" fmla="*/ 1790 h 3007"/>
              <a:gd name="T8" fmla="*/ 0 w 2842"/>
              <a:gd name="T9" fmla="*/ 0 h 3007"/>
            </a:gdLst>
            <a:ahLst/>
            <a:cxnLst>
              <a:cxn ang="0">
                <a:pos x="T0" y="T1"/>
              </a:cxn>
              <a:cxn ang="0">
                <a:pos x="T2" y="T3"/>
              </a:cxn>
              <a:cxn ang="0">
                <a:pos x="T4" y="T5"/>
              </a:cxn>
              <a:cxn ang="0">
                <a:pos x="T6" y="T7"/>
              </a:cxn>
              <a:cxn ang="0">
                <a:pos x="T8" y="T9"/>
              </a:cxn>
            </a:cxnLst>
            <a:rect l="0" t="0" r="r" b="b"/>
            <a:pathLst>
              <a:path w="2842" h="3007">
                <a:moveTo>
                  <a:pt x="0" y="0"/>
                </a:moveTo>
                <a:lnTo>
                  <a:pt x="2841" y="1836"/>
                </a:lnTo>
                <a:lnTo>
                  <a:pt x="2841" y="3006"/>
                </a:lnTo>
                <a:lnTo>
                  <a:pt x="0" y="1790"/>
                </a:lnTo>
                <a:lnTo>
                  <a:pt x="0" y="0"/>
                </a:lnTo>
              </a:path>
            </a:pathLst>
          </a:custGeom>
          <a:solidFill>
            <a:schemeClr val="accent1"/>
          </a:solidFill>
          <a:ln>
            <a:noFill/>
          </a:ln>
          <a:effectLst/>
        </p:spPr>
        <p:txBody>
          <a:bodyPr wrap="none" anchor="ctr"/>
          <a:lstStyle/>
          <a:p>
            <a:endParaRPr lang="en-US" sz="1264"/>
          </a:p>
        </p:txBody>
      </p:sp>
      <p:sp>
        <p:nvSpPr>
          <p:cNvPr id="48" name="Freeform 41"/>
          <p:cNvSpPr>
            <a:spLocks noChangeArrowheads="1"/>
          </p:cNvSpPr>
          <p:nvPr/>
        </p:nvSpPr>
        <p:spPr bwMode="auto">
          <a:xfrm>
            <a:off x="7492353" y="3167015"/>
            <a:ext cx="1659892" cy="297611"/>
          </a:xfrm>
          <a:custGeom>
            <a:avLst/>
            <a:gdLst>
              <a:gd name="T0" fmla="*/ 0 w 4130"/>
              <a:gd name="T1" fmla="*/ 272 h 739"/>
              <a:gd name="T2" fmla="*/ 2862 w 4130"/>
              <a:gd name="T3" fmla="*/ 738 h 739"/>
              <a:gd name="T4" fmla="*/ 4129 w 4130"/>
              <a:gd name="T5" fmla="*/ 723 h 739"/>
              <a:gd name="T6" fmla="*/ 1287 w 4130"/>
              <a:gd name="T7" fmla="*/ 0 h 739"/>
              <a:gd name="T8" fmla="*/ 0 w 4130"/>
              <a:gd name="T9" fmla="*/ 272 h 739"/>
            </a:gdLst>
            <a:ahLst/>
            <a:cxnLst>
              <a:cxn ang="0">
                <a:pos x="T0" y="T1"/>
              </a:cxn>
              <a:cxn ang="0">
                <a:pos x="T2" y="T3"/>
              </a:cxn>
              <a:cxn ang="0">
                <a:pos x="T4" y="T5"/>
              </a:cxn>
              <a:cxn ang="0">
                <a:pos x="T6" y="T7"/>
              </a:cxn>
              <a:cxn ang="0">
                <a:pos x="T8" y="T9"/>
              </a:cxn>
            </a:cxnLst>
            <a:rect l="0" t="0" r="r" b="b"/>
            <a:pathLst>
              <a:path w="4130" h="739">
                <a:moveTo>
                  <a:pt x="0" y="272"/>
                </a:moveTo>
                <a:lnTo>
                  <a:pt x="2862" y="738"/>
                </a:lnTo>
                <a:lnTo>
                  <a:pt x="4129" y="723"/>
                </a:lnTo>
                <a:lnTo>
                  <a:pt x="1287" y="0"/>
                </a:lnTo>
                <a:lnTo>
                  <a:pt x="0" y="272"/>
                </a:lnTo>
              </a:path>
            </a:pathLst>
          </a:custGeom>
          <a:solidFill>
            <a:schemeClr val="accent2">
              <a:lumMod val="50000"/>
            </a:schemeClr>
          </a:solidFill>
          <a:ln>
            <a:noFill/>
          </a:ln>
          <a:effectLst/>
        </p:spPr>
        <p:txBody>
          <a:bodyPr wrap="none" anchor="ctr"/>
          <a:lstStyle/>
          <a:p>
            <a:endParaRPr lang="en-US" sz="1264"/>
          </a:p>
        </p:txBody>
      </p:sp>
      <p:sp>
        <p:nvSpPr>
          <p:cNvPr id="49" name="Freeform 42"/>
          <p:cNvSpPr>
            <a:spLocks noChangeArrowheads="1"/>
          </p:cNvSpPr>
          <p:nvPr/>
        </p:nvSpPr>
        <p:spPr bwMode="auto">
          <a:xfrm>
            <a:off x="7495899" y="2658597"/>
            <a:ext cx="515504" cy="618251"/>
          </a:xfrm>
          <a:custGeom>
            <a:avLst/>
            <a:gdLst>
              <a:gd name="T0" fmla="*/ 0 w 1283"/>
              <a:gd name="T1" fmla="*/ 1539 h 1540"/>
              <a:gd name="T2" fmla="*/ 1282 w 1283"/>
              <a:gd name="T3" fmla="*/ 1267 h 1540"/>
              <a:gd name="T4" fmla="*/ 1282 w 1283"/>
              <a:gd name="T5" fmla="*/ 0 h 1540"/>
              <a:gd name="T6" fmla="*/ 0 w 1283"/>
              <a:gd name="T7" fmla="*/ 349 h 1540"/>
              <a:gd name="T8" fmla="*/ 0 w 1283"/>
              <a:gd name="T9" fmla="*/ 1539 h 1540"/>
            </a:gdLst>
            <a:ahLst/>
            <a:cxnLst>
              <a:cxn ang="0">
                <a:pos x="T0" y="T1"/>
              </a:cxn>
              <a:cxn ang="0">
                <a:pos x="T2" y="T3"/>
              </a:cxn>
              <a:cxn ang="0">
                <a:pos x="T4" y="T5"/>
              </a:cxn>
              <a:cxn ang="0">
                <a:pos x="T6" y="T7"/>
              </a:cxn>
              <a:cxn ang="0">
                <a:pos x="T8" y="T9"/>
              </a:cxn>
            </a:cxnLst>
            <a:rect l="0" t="0" r="r" b="b"/>
            <a:pathLst>
              <a:path w="1283" h="1540">
                <a:moveTo>
                  <a:pt x="0" y="1539"/>
                </a:moveTo>
                <a:lnTo>
                  <a:pt x="1282" y="1267"/>
                </a:lnTo>
                <a:lnTo>
                  <a:pt x="1282" y="0"/>
                </a:lnTo>
                <a:lnTo>
                  <a:pt x="0" y="349"/>
                </a:lnTo>
                <a:lnTo>
                  <a:pt x="0" y="1539"/>
                </a:lnTo>
              </a:path>
            </a:pathLst>
          </a:custGeom>
          <a:solidFill>
            <a:schemeClr val="accent2">
              <a:lumMod val="75000"/>
            </a:schemeClr>
          </a:solidFill>
          <a:ln>
            <a:noFill/>
          </a:ln>
          <a:effectLst/>
        </p:spPr>
        <p:txBody>
          <a:bodyPr wrap="none" anchor="ctr"/>
          <a:lstStyle/>
          <a:p>
            <a:endParaRPr lang="en-US" sz="1264"/>
          </a:p>
        </p:txBody>
      </p:sp>
      <p:sp>
        <p:nvSpPr>
          <p:cNvPr id="50" name="Freeform 43"/>
          <p:cNvSpPr>
            <a:spLocks noChangeArrowheads="1"/>
          </p:cNvSpPr>
          <p:nvPr/>
        </p:nvSpPr>
        <p:spPr bwMode="auto">
          <a:xfrm>
            <a:off x="8011403" y="2658597"/>
            <a:ext cx="1140843" cy="800716"/>
          </a:xfrm>
          <a:custGeom>
            <a:avLst/>
            <a:gdLst>
              <a:gd name="T0" fmla="*/ 0 w 2842"/>
              <a:gd name="T1" fmla="*/ 1267 h 1991"/>
              <a:gd name="T2" fmla="*/ 2841 w 2842"/>
              <a:gd name="T3" fmla="*/ 1990 h 1991"/>
              <a:gd name="T4" fmla="*/ 2841 w 2842"/>
              <a:gd name="T5" fmla="*/ 1159 h 1991"/>
              <a:gd name="T6" fmla="*/ 0 w 2842"/>
              <a:gd name="T7" fmla="*/ 0 h 1991"/>
              <a:gd name="T8" fmla="*/ 0 w 2842"/>
              <a:gd name="T9" fmla="*/ 1267 h 1991"/>
            </a:gdLst>
            <a:ahLst/>
            <a:cxnLst>
              <a:cxn ang="0">
                <a:pos x="T0" y="T1"/>
              </a:cxn>
              <a:cxn ang="0">
                <a:pos x="T2" y="T3"/>
              </a:cxn>
              <a:cxn ang="0">
                <a:pos x="T4" y="T5"/>
              </a:cxn>
              <a:cxn ang="0">
                <a:pos x="T6" y="T7"/>
              </a:cxn>
              <a:cxn ang="0">
                <a:pos x="T8" y="T9"/>
              </a:cxn>
            </a:cxnLst>
            <a:rect l="0" t="0" r="r" b="b"/>
            <a:pathLst>
              <a:path w="2842" h="1991">
                <a:moveTo>
                  <a:pt x="0" y="1267"/>
                </a:moveTo>
                <a:lnTo>
                  <a:pt x="2841" y="1990"/>
                </a:lnTo>
                <a:lnTo>
                  <a:pt x="2841" y="1159"/>
                </a:lnTo>
                <a:lnTo>
                  <a:pt x="0" y="0"/>
                </a:lnTo>
                <a:lnTo>
                  <a:pt x="0" y="1267"/>
                </a:lnTo>
              </a:path>
            </a:pathLst>
          </a:custGeom>
          <a:solidFill>
            <a:schemeClr val="accent2"/>
          </a:solidFill>
          <a:ln>
            <a:noFill/>
          </a:ln>
          <a:effectLst/>
        </p:spPr>
        <p:txBody>
          <a:bodyPr wrap="none" anchor="ctr"/>
          <a:lstStyle/>
          <a:p>
            <a:endParaRPr lang="en-US" sz="1264"/>
          </a:p>
        </p:txBody>
      </p:sp>
      <p:sp>
        <p:nvSpPr>
          <p:cNvPr id="51" name="Freeform 44"/>
          <p:cNvSpPr>
            <a:spLocks noChangeArrowheads="1"/>
          </p:cNvSpPr>
          <p:nvPr/>
        </p:nvSpPr>
        <p:spPr bwMode="auto">
          <a:xfrm>
            <a:off x="7497671" y="3239647"/>
            <a:ext cx="517276" cy="696197"/>
          </a:xfrm>
          <a:custGeom>
            <a:avLst/>
            <a:gdLst>
              <a:gd name="T0" fmla="*/ 0 w 1288"/>
              <a:gd name="T1" fmla="*/ 1734 h 1735"/>
              <a:gd name="T2" fmla="*/ 1287 w 1288"/>
              <a:gd name="T3" fmla="*/ 1708 h 1735"/>
              <a:gd name="T4" fmla="*/ 1287 w 1288"/>
              <a:gd name="T5" fmla="*/ 0 h 1735"/>
              <a:gd name="T6" fmla="*/ 0 w 1288"/>
              <a:gd name="T7" fmla="*/ 190 h 1735"/>
              <a:gd name="T8" fmla="*/ 0 w 1288"/>
              <a:gd name="T9" fmla="*/ 1734 h 1735"/>
            </a:gdLst>
            <a:ahLst/>
            <a:cxnLst>
              <a:cxn ang="0">
                <a:pos x="T0" y="T1"/>
              </a:cxn>
              <a:cxn ang="0">
                <a:pos x="T2" y="T3"/>
              </a:cxn>
              <a:cxn ang="0">
                <a:pos x="T4" y="T5"/>
              </a:cxn>
              <a:cxn ang="0">
                <a:pos x="T6" y="T7"/>
              </a:cxn>
              <a:cxn ang="0">
                <a:pos x="T8" y="T9"/>
              </a:cxn>
            </a:cxnLst>
            <a:rect l="0" t="0" r="r" b="b"/>
            <a:pathLst>
              <a:path w="1288" h="1735">
                <a:moveTo>
                  <a:pt x="0" y="1734"/>
                </a:moveTo>
                <a:lnTo>
                  <a:pt x="1287" y="1708"/>
                </a:lnTo>
                <a:lnTo>
                  <a:pt x="1287" y="0"/>
                </a:lnTo>
                <a:lnTo>
                  <a:pt x="0" y="190"/>
                </a:lnTo>
                <a:lnTo>
                  <a:pt x="0" y="1734"/>
                </a:lnTo>
              </a:path>
            </a:pathLst>
          </a:custGeom>
          <a:solidFill>
            <a:schemeClr val="accent3">
              <a:lumMod val="75000"/>
            </a:schemeClr>
          </a:solidFill>
          <a:ln>
            <a:noFill/>
          </a:ln>
          <a:effectLst/>
        </p:spPr>
        <p:txBody>
          <a:bodyPr wrap="none" anchor="ctr"/>
          <a:lstStyle/>
          <a:p>
            <a:endParaRPr lang="en-US" sz="1264"/>
          </a:p>
        </p:txBody>
      </p:sp>
      <p:sp>
        <p:nvSpPr>
          <p:cNvPr id="52" name="Freeform 45"/>
          <p:cNvSpPr>
            <a:spLocks noChangeArrowheads="1"/>
          </p:cNvSpPr>
          <p:nvPr/>
        </p:nvSpPr>
        <p:spPr bwMode="auto">
          <a:xfrm>
            <a:off x="8014947" y="3239647"/>
            <a:ext cx="1142614" cy="731627"/>
          </a:xfrm>
          <a:custGeom>
            <a:avLst/>
            <a:gdLst>
              <a:gd name="T0" fmla="*/ 2842 w 2843"/>
              <a:gd name="T1" fmla="*/ 1821 h 1822"/>
              <a:gd name="T2" fmla="*/ 0 w 2843"/>
              <a:gd name="T3" fmla="*/ 1708 h 1822"/>
              <a:gd name="T4" fmla="*/ 0 w 2843"/>
              <a:gd name="T5" fmla="*/ 0 h 1822"/>
              <a:gd name="T6" fmla="*/ 2842 w 2843"/>
              <a:gd name="T7" fmla="*/ 636 h 1822"/>
              <a:gd name="T8" fmla="*/ 2842 w 2843"/>
              <a:gd name="T9" fmla="*/ 1821 h 1822"/>
            </a:gdLst>
            <a:ahLst/>
            <a:cxnLst>
              <a:cxn ang="0">
                <a:pos x="T0" y="T1"/>
              </a:cxn>
              <a:cxn ang="0">
                <a:pos x="T2" y="T3"/>
              </a:cxn>
              <a:cxn ang="0">
                <a:pos x="T4" y="T5"/>
              </a:cxn>
              <a:cxn ang="0">
                <a:pos x="T6" y="T7"/>
              </a:cxn>
              <a:cxn ang="0">
                <a:pos x="T8" y="T9"/>
              </a:cxn>
            </a:cxnLst>
            <a:rect l="0" t="0" r="r" b="b"/>
            <a:pathLst>
              <a:path w="2843" h="1822">
                <a:moveTo>
                  <a:pt x="2842" y="1821"/>
                </a:moveTo>
                <a:lnTo>
                  <a:pt x="0" y="1708"/>
                </a:lnTo>
                <a:lnTo>
                  <a:pt x="0" y="0"/>
                </a:lnTo>
                <a:lnTo>
                  <a:pt x="2842" y="636"/>
                </a:lnTo>
                <a:lnTo>
                  <a:pt x="2842" y="1821"/>
                </a:lnTo>
              </a:path>
            </a:pathLst>
          </a:custGeom>
          <a:solidFill>
            <a:schemeClr val="accent3"/>
          </a:solidFill>
          <a:ln>
            <a:noFill/>
          </a:ln>
          <a:effectLst/>
        </p:spPr>
        <p:txBody>
          <a:bodyPr wrap="none" anchor="ctr"/>
          <a:lstStyle/>
          <a:p>
            <a:endParaRPr lang="en-US" sz="1264"/>
          </a:p>
        </p:txBody>
      </p:sp>
      <p:sp>
        <p:nvSpPr>
          <p:cNvPr id="53" name="Freeform 46"/>
          <p:cNvSpPr>
            <a:spLocks noChangeArrowheads="1"/>
          </p:cNvSpPr>
          <p:nvPr/>
        </p:nvSpPr>
        <p:spPr bwMode="auto">
          <a:xfrm>
            <a:off x="7474642" y="3914586"/>
            <a:ext cx="1659890" cy="58459"/>
          </a:xfrm>
          <a:custGeom>
            <a:avLst/>
            <a:gdLst>
              <a:gd name="T0" fmla="*/ 0 w 4130"/>
              <a:gd name="T1" fmla="*/ 56 h 144"/>
              <a:gd name="T2" fmla="*/ 3303 w 4130"/>
              <a:gd name="T3" fmla="*/ 143 h 144"/>
              <a:gd name="T4" fmla="*/ 4129 w 4130"/>
              <a:gd name="T5" fmla="*/ 143 h 144"/>
              <a:gd name="T6" fmla="*/ 1282 w 4130"/>
              <a:gd name="T7" fmla="*/ 0 h 144"/>
              <a:gd name="T8" fmla="*/ 0 w 4130"/>
              <a:gd name="T9" fmla="*/ 56 h 144"/>
            </a:gdLst>
            <a:ahLst/>
            <a:cxnLst>
              <a:cxn ang="0">
                <a:pos x="T0" y="T1"/>
              </a:cxn>
              <a:cxn ang="0">
                <a:pos x="T2" y="T3"/>
              </a:cxn>
              <a:cxn ang="0">
                <a:pos x="T4" y="T5"/>
              </a:cxn>
              <a:cxn ang="0">
                <a:pos x="T6" y="T7"/>
              </a:cxn>
              <a:cxn ang="0">
                <a:pos x="T8" y="T9"/>
              </a:cxn>
            </a:cxnLst>
            <a:rect l="0" t="0" r="r" b="b"/>
            <a:pathLst>
              <a:path w="4130" h="144">
                <a:moveTo>
                  <a:pt x="0" y="56"/>
                </a:moveTo>
                <a:lnTo>
                  <a:pt x="3303" y="143"/>
                </a:lnTo>
                <a:lnTo>
                  <a:pt x="4129" y="143"/>
                </a:lnTo>
                <a:lnTo>
                  <a:pt x="1282" y="0"/>
                </a:lnTo>
                <a:lnTo>
                  <a:pt x="0" y="56"/>
                </a:lnTo>
              </a:path>
            </a:pathLst>
          </a:custGeom>
          <a:solidFill>
            <a:schemeClr val="accent3">
              <a:lumMod val="50000"/>
            </a:schemeClr>
          </a:solidFill>
          <a:ln>
            <a:noFill/>
          </a:ln>
          <a:effectLst/>
        </p:spPr>
        <p:txBody>
          <a:bodyPr wrap="none" anchor="ctr"/>
          <a:lstStyle/>
          <a:p>
            <a:endParaRPr lang="en-US" sz="1264"/>
          </a:p>
        </p:txBody>
      </p:sp>
      <p:grpSp>
        <p:nvGrpSpPr>
          <p:cNvPr id="2" name="Group 1"/>
          <p:cNvGrpSpPr/>
          <p:nvPr/>
        </p:nvGrpSpPr>
        <p:grpSpPr>
          <a:xfrm>
            <a:off x="8176558" y="1992827"/>
            <a:ext cx="1027686" cy="3331122"/>
            <a:chOff x="19621295" y="83924"/>
            <a:chExt cx="1433291" cy="4645842"/>
          </a:xfrm>
        </p:grpSpPr>
        <p:sp>
          <p:nvSpPr>
            <p:cNvPr id="54" name="Freeform 47"/>
            <p:cNvSpPr>
              <a:spLocks noChangeArrowheads="1"/>
            </p:cNvSpPr>
            <p:nvPr/>
          </p:nvSpPr>
          <p:spPr bwMode="auto">
            <a:xfrm>
              <a:off x="19621295" y="83924"/>
              <a:ext cx="1015661" cy="4645842"/>
            </a:xfrm>
            <a:custGeom>
              <a:avLst/>
              <a:gdLst>
                <a:gd name="T0" fmla="*/ 0 w 1812"/>
                <a:gd name="T1" fmla="*/ 10 h 8290"/>
                <a:gd name="T2" fmla="*/ 0 w 1812"/>
                <a:gd name="T3" fmla="*/ 10 h 8290"/>
                <a:gd name="T4" fmla="*/ 216 w 1812"/>
                <a:gd name="T5" fmla="*/ 10 h 8290"/>
                <a:gd name="T6" fmla="*/ 1811 w 1812"/>
                <a:gd name="T7" fmla="*/ 8289 h 8290"/>
                <a:gd name="T8" fmla="*/ 1462 w 1812"/>
                <a:gd name="T9" fmla="*/ 8222 h 8290"/>
                <a:gd name="T10" fmla="*/ 0 w 1812"/>
                <a:gd name="T11" fmla="*/ 10 h 8290"/>
              </a:gdLst>
              <a:ahLst/>
              <a:cxnLst>
                <a:cxn ang="0">
                  <a:pos x="T0" y="T1"/>
                </a:cxn>
                <a:cxn ang="0">
                  <a:pos x="T2" y="T3"/>
                </a:cxn>
                <a:cxn ang="0">
                  <a:pos x="T4" y="T5"/>
                </a:cxn>
                <a:cxn ang="0">
                  <a:pos x="T6" y="T7"/>
                </a:cxn>
                <a:cxn ang="0">
                  <a:pos x="T8" y="T9"/>
                </a:cxn>
                <a:cxn ang="0">
                  <a:pos x="T10" y="T11"/>
                </a:cxn>
              </a:cxnLst>
              <a:rect l="0" t="0" r="r" b="b"/>
              <a:pathLst>
                <a:path w="1812" h="8290">
                  <a:moveTo>
                    <a:pt x="0" y="10"/>
                  </a:moveTo>
                  <a:lnTo>
                    <a:pt x="0" y="10"/>
                  </a:lnTo>
                  <a:cubicBezTo>
                    <a:pt x="31" y="0"/>
                    <a:pt x="216" y="10"/>
                    <a:pt x="216" y="10"/>
                  </a:cubicBezTo>
                  <a:cubicBezTo>
                    <a:pt x="1811" y="8289"/>
                    <a:pt x="1811" y="8289"/>
                    <a:pt x="1811" y="8289"/>
                  </a:cubicBezTo>
                  <a:cubicBezTo>
                    <a:pt x="1462" y="8222"/>
                    <a:pt x="1462" y="8222"/>
                    <a:pt x="1462" y="8222"/>
                  </a:cubicBezTo>
                  <a:lnTo>
                    <a:pt x="0" y="10"/>
                  </a:lnTo>
                </a:path>
              </a:pathLst>
            </a:custGeom>
            <a:solidFill>
              <a:srgbClr val="DEDEDD"/>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264"/>
            </a:p>
          </p:txBody>
        </p:sp>
        <p:sp>
          <p:nvSpPr>
            <p:cNvPr id="55" name="Freeform 48"/>
            <p:cNvSpPr>
              <a:spLocks noChangeArrowheads="1"/>
            </p:cNvSpPr>
            <p:nvPr/>
          </p:nvSpPr>
          <p:spPr bwMode="auto">
            <a:xfrm>
              <a:off x="19742384" y="88866"/>
              <a:ext cx="948938" cy="4640900"/>
            </a:xfrm>
            <a:custGeom>
              <a:avLst/>
              <a:gdLst>
                <a:gd name="T0" fmla="*/ 0 w 1693"/>
                <a:gd name="T1" fmla="*/ 0 h 8280"/>
                <a:gd name="T2" fmla="*/ 107 w 1693"/>
                <a:gd name="T3" fmla="*/ 51 h 8280"/>
                <a:gd name="T4" fmla="*/ 1692 w 1693"/>
                <a:gd name="T5" fmla="*/ 8192 h 8280"/>
                <a:gd name="T6" fmla="*/ 1595 w 1693"/>
                <a:gd name="T7" fmla="*/ 8279 h 8280"/>
                <a:gd name="T8" fmla="*/ 0 w 1693"/>
                <a:gd name="T9" fmla="*/ 0 h 8280"/>
              </a:gdLst>
              <a:ahLst/>
              <a:cxnLst>
                <a:cxn ang="0">
                  <a:pos x="T0" y="T1"/>
                </a:cxn>
                <a:cxn ang="0">
                  <a:pos x="T2" y="T3"/>
                </a:cxn>
                <a:cxn ang="0">
                  <a:pos x="T4" y="T5"/>
                </a:cxn>
                <a:cxn ang="0">
                  <a:pos x="T6" y="T7"/>
                </a:cxn>
                <a:cxn ang="0">
                  <a:pos x="T8" y="T9"/>
                </a:cxn>
              </a:cxnLst>
              <a:rect l="0" t="0" r="r" b="b"/>
              <a:pathLst>
                <a:path w="1693" h="8280">
                  <a:moveTo>
                    <a:pt x="0" y="0"/>
                  </a:moveTo>
                  <a:lnTo>
                    <a:pt x="107" y="51"/>
                  </a:lnTo>
                  <a:lnTo>
                    <a:pt x="1692" y="8192"/>
                  </a:lnTo>
                  <a:lnTo>
                    <a:pt x="1595" y="8279"/>
                  </a:lnTo>
                  <a:lnTo>
                    <a:pt x="0" y="0"/>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264"/>
            </a:p>
          </p:txBody>
        </p:sp>
        <p:sp>
          <p:nvSpPr>
            <p:cNvPr id="56" name="Freeform 49"/>
            <p:cNvSpPr>
              <a:spLocks noChangeArrowheads="1"/>
            </p:cNvSpPr>
            <p:nvPr/>
          </p:nvSpPr>
          <p:spPr bwMode="auto">
            <a:xfrm>
              <a:off x="20058696" y="368110"/>
              <a:ext cx="951408" cy="4114537"/>
            </a:xfrm>
            <a:custGeom>
              <a:avLst/>
              <a:gdLst>
                <a:gd name="T0" fmla="*/ 0 w 1699"/>
                <a:gd name="T1" fmla="*/ 0 h 7342"/>
                <a:gd name="T2" fmla="*/ 0 w 1699"/>
                <a:gd name="T3" fmla="*/ 0 h 7342"/>
                <a:gd name="T4" fmla="*/ 190 w 1699"/>
                <a:gd name="T5" fmla="*/ 6 h 7342"/>
                <a:gd name="T6" fmla="*/ 1698 w 1699"/>
                <a:gd name="T7" fmla="*/ 7341 h 7342"/>
                <a:gd name="T8" fmla="*/ 1410 w 1699"/>
                <a:gd name="T9" fmla="*/ 7315 h 7342"/>
                <a:gd name="T10" fmla="*/ 0 w 1699"/>
                <a:gd name="T11" fmla="*/ 0 h 7342"/>
              </a:gdLst>
              <a:ahLst/>
              <a:cxnLst>
                <a:cxn ang="0">
                  <a:pos x="T0" y="T1"/>
                </a:cxn>
                <a:cxn ang="0">
                  <a:pos x="T2" y="T3"/>
                </a:cxn>
                <a:cxn ang="0">
                  <a:pos x="T4" y="T5"/>
                </a:cxn>
                <a:cxn ang="0">
                  <a:pos x="T6" y="T7"/>
                </a:cxn>
                <a:cxn ang="0">
                  <a:pos x="T8" y="T9"/>
                </a:cxn>
                <a:cxn ang="0">
                  <a:pos x="T10" y="T11"/>
                </a:cxn>
              </a:cxnLst>
              <a:rect l="0" t="0" r="r" b="b"/>
              <a:pathLst>
                <a:path w="1699" h="7342">
                  <a:moveTo>
                    <a:pt x="0" y="0"/>
                  </a:moveTo>
                  <a:lnTo>
                    <a:pt x="0" y="0"/>
                  </a:lnTo>
                  <a:cubicBezTo>
                    <a:pt x="118" y="6"/>
                    <a:pt x="190" y="6"/>
                    <a:pt x="190" y="6"/>
                  </a:cubicBezTo>
                  <a:cubicBezTo>
                    <a:pt x="1698" y="7341"/>
                    <a:pt x="1698" y="7341"/>
                    <a:pt x="1698" y="7341"/>
                  </a:cubicBezTo>
                  <a:cubicBezTo>
                    <a:pt x="1410" y="7315"/>
                    <a:pt x="1410" y="7315"/>
                    <a:pt x="1410" y="7315"/>
                  </a:cubicBezTo>
                  <a:lnTo>
                    <a:pt x="0" y="0"/>
                  </a:lnTo>
                </a:path>
              </a:pathLst>
            </a:custGeom>
            <a:solidFill>
              <a:srgbClr val="DEDEDD"/>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264"/>
            </a:p>
          </p:txBody>
        </p:sp>
        <p:sp>
          <p:nvSpPr>
            <p:cNvPr id="57" name="Freeform 50"/>
            <p:cNvSpPr>
              <a:spLocks noChangeArrowheads="1"/>
            </p:cNvSpPr>
            <p:nvPr/>
          </p:nvSpPr>
          <p:spPr bwMode="auto">
            <a:xfrm>
              <a:off x="20164957" y="370582"/>
              <a:ext cx="889629" cy="4112065"/>
            </a:xfrm>
            <a:custGeom>
              <a:avLst/>
              <a:gdLst>
                <a:gd name="T0" fmla="*/ 0 w 1586"/>
                <a:gd name="T1" fmla="*/ 0 h 7336"/>
                <a:gd name="T2" fmla="*/ 92 w 1586"/>
                <a:gd name="T3" fmla="*/ 46 h 7336"/>
                <a:gd name="T4" fmla="*/ 1585 w 1586"/>
                <a:gd name="T5" fmla="*/ 7273 h 7336"/>
                <a:gd name="T6" fmla="*/ 1508 w 1586"/>
                <a:gd name="T7" fmla="*/ 7335 h 7336"/>
                <a:gd name="T8" fmla="*/ 0 w 1586"/>
                <a:gd name="T9" fmla="*/ 0 h 7336"/>
              </a:gdLst>
              <a:ahLst/>
              <a:cxnLst>
                <a:cxn ang="0">
                  <a:pos x="T0" y="T1"/>
                </a:cxn>
                <a:cxn ang="0">
                  <a:pos x="T2" y="T3"/>
                </a:cxn>
                <a:cxn ang="0">
                  <a:pos x="T4" y="T5"/>
                </a:cxn>
                <a:cxn ang="0">
                  <a:pos x="T6" y="T7"/>
                </a:cxn>
                <a:cxn ang="0">
                  <a:pos x="T8" y="T9"/>
                </a:cxn>
              </a:cxnLst>
              <a:rect l="0" t="0" r="r" b="b"/>
              <a:pathLst>
                <a:path w="1586" h="7336">
                  <a:moveTo>
                    <a:pt x="0" y="0"/>
                  </a:moveTo>
                  <a:lnTo>
                    <a:pt x="92" y="46"/>
                  </a:lnTo>
                  <a:lnTo>
                    <a:pt x="1585" y="7273"/>
                  </a:lnTo>
                  <a:lnTo>
                    <a:pt x="1508" y="7335"/>
                  </a:lnTo>
                  <a:lnTo>
                    <a:pt x="0" y="0"/>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264"/>
            </a:p>
          </p:txBody>
        </p:sp>
        <p:sp>
          <p:nvSpPr>
            <p:cNvPr id="58" name="Freeform 51"/>
            <p:cNvSpPr>
              <a:spLocks noChangeArrowheads="1"/>
            </p:cNvSpPr>
            <p:nvPr/>
          </p:nvSpPr>
          <p:spPr bwMode="auto">
            <a:xfrm>
              <a:off x="19865943" y="719019"/>
              <a:ext cx="481882" cy="301486"/>
            </a:xfrm>
            <a:custGeom>
              <a:avLst/>
              <a:gdLst>
                <a:gd name="T0" fmla="*/ 31 w 858"/>
                <a:gd name="T1" fmla="*/ 159 h 540"/>
                <a:gd name="T2" fmla="*/ 857 w 858"/>
                <a:gd name="T3" fmla="*/ 539 h 540"/>
                <a:gd name="T4" fmla="*/ 831 w 858"/>
                <a:gd name="T5" fmla="*/ 411 h 540"/>
                <a:gd name="T6" fmla="*/ 0 w 858"/>
                <a:gd name="T7" fmla="*/ 0 h 540"/>
                <a:gd name="T8" fmla="*/ 31 w 858"/>
                <a:gd name="T9" fmla="*/ 159 h 540"/>
              </a:gdLst>
              <a:ahLst/>
              <a:cxnLst>
                <a:cxn ang="0">
                  <a:pos x="T0" y="T1"/>
                </a:cxn>
                <a:cxn ang="0">
                  <a:pos x="T2" y="T3"/>
                </a:cxn>
                <a:cxn ang="0">
                  <a:pos x="T4" y="T5"/>
                </a:cxn>
                <a:cxn ang="0">
                  <a:pos x="T6" y="T7"/>
                </a:cxn>
                <a:cxn ang="0">
                  <a:pos x="T8" y="T9"/>
                </a:cxn>
              </a:cxnLst>
              <a:rect l="0" t="0" r="r" b="b"/>
              <a:pathLst>
                <a:path w="858" h="540">
                  <a:moveTo>
                    <a:pt x="31" y="159"/>
                  </a:moveTo>
                  <a:lnTo>
                    <a:pt x="857" y="539"/>
                  </a:lnTo>
                  <a:lnTo>
                    <a:pt x="831" y="411"/>
                  </a:lnTo>
                  <a:lnTo>
                    <a:pt x="0" y="0"/>
                  </a:lnTo>
                  <a:lnTo>
                    <a:pt x="31" y="159"/>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264"/>
            </a:p>
          </p:txBody>
        </p:sp>
        <p:sp>
          <p:nvSpPr>
            <p:cNvPr id="59" name="Freeform 52"/>
            <p:cNvSpPr>
              <a:spLocks noChangeArrowheads="1"/>
            </p:cNvSpPr>
            <p:nvPr/>
          </p:nvSpPr>
          <p:spPr bwMode="auto">
            <a:xfrm>
              <a:off x="20024100" y="1497446"/>
              <a:ext cx="467055" cy="244647"/>
            </a:xfrm>
            <a:custGeom>
              <a:avLst/>
              <a:gdLst>
                <a:gd name="T0" fmla="*/ 31 w 832"/>
                <a:gd name="T1" fmla="*/ 154 h 437"/>
                <a:gd name="T2" fmla="*/ 831 w 832"/>
                <a:gd name="T3" fmla="*/ 436 h 437"/>
                <a:gd name="T4" fmla="*/ 806 w 832"/>
                <a:gd name="T5" fmla="*/ 308 h 437"/>
                <a:gd name="T6" fmla="*/ 0 w 832"/>
                <a:gd name="T7" fmla="*/ 0 h 437"/>
                <a:gd name="T8" fmla="*/ 31 w 832"/>
                <a:gd name="T9" fmla="*/ 154 h 437"/>
              </a:gdLst>
              <a:ahLst/>
              <a:cxnLst>
                <a:cxn ang="0">
                  <a:pos x="T0" y="T1"/>
                </a:cxn>
                <a:cxn ang="0">
                  <a:pos x="T2" y="T3"/>
                </a:cxn>
                <a:cxn ang="0">
                  <a:pos x="T4" y="T5"/>
                </a:cxn>
                <a:cxn ang="0">
                  <a:pos x="T6" y="T7"/>
                </a:cxn>
                <a:cxn ang="0">
                  <a:pos x="T8" y="T9"/>
                </a:cxn>
              </a:cxnLst>
              <a:rect l="0" t="0" r="r" b="b"/>
              <a:pathLst>
                <a:path w="832" h="437">
                  <a:moveTo>
                    <a:pt x="31" y="154"/>
                  </a:moveTo>
                  <a:lnTo>
                    <a:pt x="831" y="436"/>
                  </a:lnTo>
                  <a:lnTo>
                    <a:pt x="806" y="308"/>
                  </a:lnTo>
                  <a:lnTo>
                    <a:pt x="0" y="0"/>
                  </a:lnTo>
                  <a:lnTo>
                    <a:pt x="31" y="154"/>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264"/>
            </a:p>
          </p:txBody>
        </p:sp>
        <p:sp>
          <p:nvSpPr>
            <p:cNvPr id="60" name="Freeform 53"/>
            <p:cNvSpPr>
              <a:spLocks noChangeArrowheads="1"/>
            </p:cNvSpPr>
            <p:nvPr/>
          </p:nvSpPr>
          <p:spPr bwMode="auto">
            <a:xfrm>
              <a:off x="20177314" y="2265986"/>
              <a:ext cx="459642" cy="160628"/>
            </a:xfrm>
            <a:custGeom>
              <a:avLst/>
              <a:gdLst>
                <a:gd name="T0" fmla="*/ 31 w 822"/>
                <a:gd name="T1" fmla="*/ 154 h 288"/>
                <a:gd name="T2" fmla="*/ 821 w 822"/>
                <a:gd name="T3" fmla="*/ 287 h 288"/>
                <a:gd name="T4" fmla="*/ 795 w 822"/>
                <a:gd name="T5" fmla="*/ 159 h 288"/>
                <a:gd name="T6" fmla="*/ 0 w 822"/>
                <a:gd name="T7" fmla="*/ 0 h 288"/>
                <a:gd name="T8" fmla="*/ 31 w 822"/>
                <a:gd name="T9" fmla="*/ 154 h 288"/>
              </a:gdLst>
              <a:ahLst/>
              <a:cxnLst>
                <a:cxn ang="0">
                  <a:pos x="T0" y="T1"/>
                </a:cxn>
                <a:cxn ang="0">
                  <a:pos x="T2" y="T3"/>
                </a:cxn>
                <a:cxn ang="0">
                  <a:pos x="T4" y="T5"/>
                </a:cxn>
                <a:cxn ang="0">
                  <a:pos x="T6" y="T7"/>
                </a:cxn>
                <a:cxn ang="0">
                  <a:pos x="T8" y="T9"/>
                </a:cxn>
              </a:cxnLst>
              <a:rect l="0" t="0" r="r" b="b"/>
              <a:pathLst>
                <a:path w="822" h="288">
                  <a:moveTo>
                    <a:pt x="31" y="154"/>
                  </a:moveTo>
                  <a:lnTo>
                    <a:pt x="821" y="287"/>
                  </a:lnTo>
                  <a:lnTo>
                    <a:pt x="795" y="159"/>
                  </a:lnTo>
                  <a:lnTo>
                    <a:pt x="0" y="0"/>
                  </a:lnTo>
                  <a:lnTo>
                    <a:pt x="31" y="154"/>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264"/>
            </a:p>
          </p:txBody>
        </p:sp>
        <p:sp>
          <p:nvSpPr>
            <p:cNvPr id="61" name="Freeform 54"/>
            <p:cNvSpPr>
              <a:spLocks noChangeArrowheads="1"/>
            </p:cNvSpPr>
            <p:nvPr/>
          </p:nvSpPr>
          <p:spPr bwMode="auto">
            <a:xfrm>
              <a:off x="20320643" y="3041941"/>
              <a:ext cx="442343" cy="86493"/>
            </a:xfrm>
            <a:custGeom>
              <a:avLst/>
              <a:gdLst>
                <a:gd name="T0" fmla="*/ 30 w 791"/>
                <a:gd name="T1" fmla="*/ 154 h 155"/>
                <a:gd name="T2" fmla="*/ 790 w 791"/>
                <a:gd name="T3" fmla="*/ 128 h 155"/>
                <a:gd name="T4" fmla="*/ 764 w 791"/>
                <a:gd name="T5" fmla="*/ 0 h 155"/>
                <a:gd name="T6" fmla="*/ 0 w 791"/>
                <a:gd name="T7" fmla="*/ 0 h 155"/>
                <a:gd name="T8" fmla="*/ 30 w 791"/>
                <a:gd name="T9" fmla="*/ 154 h 155"/>
              </a:gdLst>
              <a:ahLst/>
              <a:cxnLst>
                <a:cxn ang="0">
                  <a:pos x="T0" y="T1"/>
                </a:cxn>
                <a:cxn ang="0">
                  <a:pos x="T2" y="T3"/>
                </a:cxn>
                <a:cxn ang="0">
                  <a:pos x="T4" y="T5"/>
                </a:cxn>
                <a:cxn ang="0">
                  <a:pos x="T6" y="T7"/>
                </a:cxn>
                <a:cxn ang="0">
                  <a:pos x="T8" y="T9"/>
                </a:cxn>
              </a:cxnLst>
              <a:rect l="0" t="0" r="r" b="b"/>
              <a:pathLst>
                <a:path w="791" h="155">
                  <a:moveTo>
                    <a:pt x="30" y="154"/>
                  </a:moveTo>
                  <a:lnTo>
                    <a:pt x="790" y="128"/>
                  </a:lnTo>
                  <a:lnTo>
                    <a:pt x="764" y="0"/>
                  </a:lnTo>
                  <a:lnTo>
                    <a:pt x="0" y="0"/>
                  </a:lnTo>
                  <a:lnTo>
                    <a:pt x="30" y="154"/>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264"/>
            </a:p>
          </p:txBody>
        </p:sp>
        <p:sp>
          <p:nvSpPr>
            <p:cNvPr id="62" name="Freeform 55"/>
            <p:cNvSpPr>
              <a:spLocks noChangeArrowheads="1"/>
            </p:cNvSpPr>
            <p:nvPr/>
          </p:nvSpPr>
          <p:spPr bwMode="auto">
            <a:xfrm>
              <a:off x="20491154" y="3696807"/>
              <a:ext cx="402805" cy="207580"/>
            </a:xfrm>
            <a:custGeom>
              <a:avLst/>
              <a:gdLst>
                <a:gd name="T0" fmla="*/ 31 w 719"/>
                <a:gd name="T1" fmla="*/ 370 h 371"/>
                <a:gd name="T2" fmla="*/ 718 w 719"/>
                <a:gd name="T3" fmla="*/ 129 h 371"/>
                <a:gd name="T4" fmla="*/ 693 w 719"/>
                <a:gd name="T5" fmla="*/ 0 h 371"/>
                <a:gd name="T6" fmla="*/ 0 w 719"/>
                <a:gd name="T7" fmla="*/ 216 h 371"/>
                <a:gd name="T8" fmla="*/ 31 w 719"/>
                <a:gd name="T9" fmla="*/ 370 h 371"/>
              </a:gdLst>
              <a:ahLst/>
              <a:cxnLst>
                <a:cxn ang="0">
                  <a:pos x="T0" y="T1"/>
                </a:cxn>
                <a:cxn ang="0">
                  <a:pos x="T2" y="T3"/>
                </a:cxn>
                <a:cxn ang="0">
                  <a:pos x="T4" y="T5"/>
                </a:cxn>
                <a:cxn ang="0">
                  <a:pos x="T6" y="T7"/>
                </a:cxn>
                <a:cxn ang="0">
                  <a:pos x="T8" y="T9"/>
                </a:cxn>
              </a:cxnLst>
              <a:rect l="0" t="0" r="r" b="b"/>
              <a:pathLst>
                <a:path w="719" h="371">
                  <a:moveTo>
                    <a:pt x="31" y="370"/>
                  </a:moveTo>
                  <a:lnTo>
                    <a:pt x="718" y="129"/>
                  </a:lnTo>
                  <a:lnTo>
                    <a:pt x="693" y="0"/>
                  </a:lnTo>
                  <a:lnTo>
                    <a:pt x="0" y="216"/>
                  </a:lnTo>
                  <a:lnTo>
                    <a:pt x="31" y="370"/>
                  </a:lnTo>
                </a:path>
              </a:pathLst>
            </a:custGeom>
            <a:solidFill>
              <a:srgbClr val="FFFFFF"/>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264"/>
            </a:p>
          </p:txBody>
        </p:sp>
        <p:sp>
          <p:nvSpPr>
            <p:cNvPr id="63" name="Freeform 56"/>
            <p:cNvSpPr>
              <a:spLocks noChangeArrowheads="1"/>
            </p:cNvSpPr>
            <p:nvPr/>
          </p:nvSpPr>
          <p:spPr bwMode="auto">
            <a:xfrm>
              <a:off x="19940079" y="835166"/>
              <a:ext cx="353380" cy="175454"/>
            </a:xfrm>
            <a:custGeom>
              <a:avLst/>
              <a:gdLst>
                <a:gd name="T0" fmla="*/ 631 w 632"/>
                <a:gd name="T1" fmla="*/ 292 h 313"/>
                <a:gd name="T2" fmla="*/ 437 w 632"/>
                <a:gd name="T3" fmla="*/ 312 h 313"/>
                <a:gd name="T4" fmla="*/ 26 w 632"/>
                <a:gd name="T5" fmla="*/ 128 h 313"/>
                <a:gd name="T6" fmla="*/ 0 w 632"/>
                <a:gd name="T7" fmla="*/ 0 h 313"/>
                <a:gd name="T8" fmla="*/ 631 w 632"/>
                <a:gd name="T9" fmla="*/ 292 h 313"/>
              </a:gdLst>
              <a:ahLst/>
              <a:cxnLst>
                <a:cxn ang="0">
                  <a:pos x="T0" y="T1"/>
                </a:cxn>
                <a:cxn ang="0">
                  <a:pos x="T2" y="T3"/>
                </a:cxn>
                <a:cxn ang="0">
                  <a:pos x="T4" y="T5"/>
                </a:cxn>
                <a:cxn ang="0">
                  <a:pos x="T6" y="T7"/>
                </a:cxn>
                <a:cxn ang="0">
                  <a:pos x="T8" y="T9"/>
                </a:cxn>
              </a:cxnLst>
              <a:rect l="0" t="0" r="r" b="b"/>
              <a:pathLst>
                <a:path w="632" h="313">
                  <a:moveTo>
                    <a:pt x="631" y="292"/>
                  </a:moveTo>
                  <a:lnTo>
                    <a:pt x="437" y="312"/>
                  </a:lnTo>
                  <a:lnTo>
                    <a:pt x="26" y="128"/>
                  </a:lnTo>
                  <a:lnTo>
                    <a:pt x="0" y="0"/>
                  </a:lnTo>
                  <a:lnTo>
                    <a:pt x="631" y="292"/>
                  </a:lnTo>
                </a:path>
              </a:pathLst>
            </a:custGeom>
            <a:solidFill>
              <a:srgbClr val="CFD0D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264"/>
            </a:p>
          </p:txBody>
        </p:sp>
        <p:sp>
          <p:nvSpPr>
            <p:cNvPr id="64" name="Freeform 57"/>
            <p:cNvSpPr>
              <a:spLocks noChangeArrowheads="1"/>
            </p:cNvSpPr>
            <p:nvPr/>
          </p:nvSpPr>
          <p:spPr bwMode="auto">
            <a:xfrm>
              <a:off x="20090821" y="1601236"/>
              <a:ext cx="353381" cy="140857"/>
            </a:xfrm>
            <a:custGeom>
              <a:avLst/>
              <a:gdLst>
                <a:gd name="T0" fmla="*/ 631 w 632"/>
                <a:gd name="T1" fmla="*/ 226 h 252"/>
                <a:gd name="T2" fmla="*/ 426 w 632"/>
                <a:gd name="T3" fmla="*/ 251 h 252"/>
                <a:gd name="T4" fmla="*/ 26 w 632"/>
                <a:gd name="T5" fmla="*/ 128 h 252"/>
                <a:gd name="T6" fmla="*/ 0 w 632"/>
                <a:gd name="T7" fmla="*/ 0 h 252"/>
                <a:gd name="T8" fmla="*/ 631 w 632"/>
                <a:gd name="T9" fmla="*/ 226 h 252"/>
              </a:gdLst>
              <a:ahLst/>
              <a:cxnLst>
                <a:cxn ang="0">
                  <a:pos x="T0" y="T1"/>
                </a:cxn>
                <a:cxn ang="0">
                  <a:pos x="T2" y="T3"/>
                </a:cxn>
                <a:cxn ang="0">
                  <a:pos x="T4" y="T5"/>
                </a:cxn>
                <a:cxn ang="0">
                  <a:pos x="T6" y="T7"/>
                </a:cxn>
                <a:cxn ang="0">
                  <a:pos x="T8" y="T9"/>
                </a:cxn>
              </a:cxnLst>
              <a:rect l="0" t="0" r="r" b="b"/>
              <a:pathLst>
                <a:path w="632" h="252">
                  <a:moveTo>
                    <a:pt x="631" y="226"/>
                  </a:moveTo>
                  <a:lnTo>
                    <a:pt x="426" y="251"/>
                  </a:lnTo>
                  <a:lnTo>
                    <a:pt x="26" y="128"/>
                  </a:lnTo>
                  <a:lnTo>
                    <a:pt x="0" y="0"/>
                  </a:lnTo>
                  <a:lnTo>
                    <a:pt x="631" y="226"/>
                  </a:lnTo>
                </a:path>
              </a:pathLst>
            </a:custGeom>
            <a:solidFill>
              <a:srgbClr val="CFD0D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264"/>
            </a:p>
          </p:txBody>
        </p:sp>
      </p:grpSp>
      <p:sp>
        <p:nvSpPr>
          <p:cNvPr id="65" name="Freeform 167"/>
          <p:cNvSpPr>
            <a:spLocks noChangeArrowheads="1"/>
          </p:cNvSpPr>
          <p:nvPr/>
        </p:nvSpPr>
        <p:spPr bwMode="auto">
          <a:xfrm>
            <a:off x="7586208" y="4804931"/>
            <a:ext cx="314434" cy="338384"/>
          </a:xfrm>
          <a:custGeom>
            <a:avLst/>
            <a:gdLst>
              <a:gd name="T0" fmla="*/ 471 w 590"/>
              <a:gd name="T1" fmla="*/ 559 h 634"/>
              <a:gd name="T2" fmla="*/ 471 w 590"/>
              <a:gd name="T3" fmla="*/ 442 h 634"/>
              <a:gd name="T4" fmla="*/ 398 w 590"/>
              <a:gd name="T5" fmla="*/ 515 h 634"/>
              <a:gd name="T6" fmla="*/ 442 w 590"/>
              <a:gd name="T7" fmla="*/ 471 h 634"/>
              <a:gd name="T8" fmla="*/ 442 w 590"/>
              <a:gd name="T9" fmla="*/ 515 h 634"/>
              <a:gd name="T10" fmla="*/ 442 w 590"/>
              <a:gd name="T11" fmla="*/ 397 h 634"/>
              <a:gd name="T12" fmla="*/ 516 w 590"/>
              <a:gd name="T13" fmla="*/ 324 h 634"/>
              <a:gd name="T14" fmla="*/ 398 w 590"/>
              <a:gd name="T15" fmla="*/ 324 h 634"/>
              <a:gd name="T16" fmla="*/ 442 w 590"/>
              <a:gd name="T17" fmla="*/ 324 h 634"/>
              <a:gd name="T18" fmla="*/ 471 w 590"/>
              <a:gd name="T19" fmla="*/ 353 h 634"/>
              <a:gd name="T20" fmla="*/ 516 w 590"/>
              <a:gd name="T21" fmla="*/ 44 h 634"/>
              <a:gd name="T22" fmla="*/ 442 w 590"/>
              <a:gd name="T23" fmla="*/ 29 h 634"/>
              <a:gd name="T24" fmla="*/ 398 w 590"/>
              <a:gd name="T25" fmla="*/ 44 h 634"/>
              <a:gd name="T26" fmla="*/ 177 w 590"/>
              <a:gd name="T27" fmla="*/ 0 h 634"/>
              <a:gd name="T28" fmla="*/ 89 w 590"/>
              <a:gd name="T29" fmla="*/ 44 h 634"/>
              <a:gd name="T30" fmla="*/ 89 w 590"/>
              <a:gd name="T31" fmla="*/ 633 h 634"/>
              <a:gd name="T32" fmla="*/ 589 w 590"/>
              <a:gd name="T33" fmla="*/ 118 h 634"/>
              <a:gd name="T34" fmla="*/ 560 w 590"/>
              <a:gd name="T35" fmla="*/ 559 h 634"/>
              <a:gd name="T36" fmla="*/ 44 w 590"/>
              <a:gd name="T37" fmla="*/ 559 h 634"/>
              <a:gd name="T38" fmla="*/ 560 w 590"/>
              <a:gd name="T39" fmla="*/ 559 h 634"/>
              <a:gd name="T40" fmla="*/ 44 w 590"/>
              <a:gd name="T41" fmla="*/ 162 h 634"/>
              <a:gd name="T42" fmla="*/ 162 w 590"/>
              <a:gd name="T43" fmla="*/ 88 h 634"/>
              <a:gd name="T44" fmla="*/ 207 w 590"/>
              <a:gd name="T45" fmla="*/ 103 h 634"/>
              <a:gd name="T46" fmla="*/ 398 w 590"/>
              <a:gd name="T47" fmla="*/ 103 h 634"/>
              <a:gd name="T48" fmla="*/ 442 w 590"/>
              <a:gd name="T49" fmla="*/ 88 h 634"/>
              <a:gd name="T50" fmla="*/ 560 w 590"/>
              <a:gd name="T51" fmla="*/ 162 h 634"/>
              <a:gd name="T52" fmla="*/ 162 w 590"/>
              <a:gd name="T53" fmla="*/ 397 h 634"/>
              <a:gd name="T54" fmla="*/ 162 w 590"/>
              <a:gd name="T55" fmla="*/ 280 h 634"/>
              <a:gd name="T56" fmla="*/ 89 w 590"/>
              <a:gd name="T57" fmla="*/ 353 h 634"/>
              <a:gd name="T58" fmla="*/ 118 w 590"/>
              <a:gd name="T59" fmla="*/ 324 h 634"/>
              <a:gd name="T60" fmla="*/ 118 w 590"/>
              <a:gd name="T61" fmla="*/ 353 h 634"/>
              <a:gd name="T62" fmla="*/ 280 w 590"/>
              <a:gd name="T63" fmla="*/ 397 h 634"/>
              <a:gd name="T64" fmla="*/ 354 w 590"/>
              <a:gd name="T65" fmla="*/ 324 h 634"/>
              <a:gd name="T66" fmla="*/ 236 w 590"/>
              <a:gd name="T67" fmla="*/ 324 h 634"/>
              <a:gd name="T68" fmla="*/ 280 w 590"/>
              <a:gd name="T69" fmla="*/ 324 h 634"/>
              <a:gd name="T70" fmla="*/ 324 w 590"/>
              <a:gd name="T71" fmla="*/ 353 h 634"/>
              <a:gd name="T72" fmla="*/ 118 w 590"/>
              <a:gd name="T73" fmla="*/ 559 h 634"/>
              <a:gd name="T74" fmla="*/ 207 w 590"/>
              <a:gd name="T75" fmla="*/ 515 h 634"/>
              <a:gd name="T76" fmla="*/ 118 w 590"/>
              <a:gd name="T77" fmla="*/ 442 h 634"/>
              <a:gd name="T78" fmla="*/ 118 w 590"/>
              <a:gd name="T79" fmla="*/ 559 h 634"/>
              <a:gd name="T80" fmla="*/ 162 w 590"/>
              <a:gd name="T81" fmla="*/ 471 h 634"/>
              <a:gd name="T82" fmla="*/ 118 w 590"/>
              <a:gd name="T83" fmla="*/ 471 h 634"/>
              <a:gd name="T84" fmla="*/ 324 w 590"/>
              <a:gd name="T85" fmla="*/ 559 h 634"/>
              <a:gd name="T86" fmla="*/ 324 w 590"/>
              <a:gd name="T87" fmla="*/ 442 h 634"/>
              <a:gd name="T88" fmla="*/ 236 w 590"/>
              <a:gd name="T89" fmla="*/ 515 h 634"/>
              <a:gd name="T90" fmla="*/ 280 w 590"/>
              <a:gd name="T91" fmla="*/ 471 h 634"/>
              <a:gd name="T92" fmla="*/ 280 w 590"/>
              <a:gd name="T93" fmla="*/ 515 h 6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90" h="634">
                <a:moveTo>
                  <a:pt x="442" y="559"/>
                </a:moveTo>
                <a:lnTo>
                  <a:pt x="442" y="559"/>
                </a:lnTo>
                <a:cubicBezTo>
                  <a:pt x="471" y="559"/>
                  <a:pt x="471" y="559"/>
                  <a:pt x="471" y="559"/>
                </a:cubicBezTo>
                <a:cubicBezTo>
                  <a:pt x="501" y="559"/>
                  <a:pt x="516" y="530"/>
                  <a:pt x="516" y="515"/>
                </a:cubicBezTo>
                <a:cubicBezTo>
                  <a:pt x="516" y="471"/>
                  <a:pt x="516" y="471"/>
                  <a:pt x="516" y="471"/>
                </a:cubicBezTo>
                <a:cubicBezTo>
                  <a:pt x="516" y="456"/>
                  <a:pt x="501" y="442"/>
                  <a:pt x="471" y="442"/>
                </a:cubicBezTo>
                <a:cubicBezTo>
                  <a:pt x="442" y="442"/>
                  <a:pt x="442" y="442"/>
                  <a:pt x="442" y="442"/>
                </a:cubicBezTo>
                <a:cubicBezTo>
                  <a:pt x="412" y="442"/>
                  <a:pt x="398" y="456"/>
                  <a:pt x="398" y="471"/>
                </a:cubicBezTo>
                <a:cubicBezTo>
                  <a:pt x="398" y="515"/>
                  <a:pt x="398" y="515"/>
                  <a:pt x="398" y="515"/>
                </a:cubicBezTo>
                <a:cubicBezTo>
                  <a:pt x="398" y="530"/>
                  <a:pt x="412" y="559"/>
                  <a:pt x="442" y="559"/>
                </a:cubicBezTo>
                <a:close/>
                <a:moveTo>
                  <a:pt x="442" y="471"/>
                </a:moveTo>
                <a:lnTo>
                  <a:pt x="442" y="471"/>
                </a:lnTo>
                <a:cubicBezTo>
                  <a:pt x="471" y="471"/>
                  <a:pt x="471" y="471"/>
                  <a:pt x="471" y="471"/>
                </a:cubicBezTo>
                <a:cubicBezTo>
                  <a:pt x="471" y="515"/>
                  <a:pt x="471" y="515"/>
                  <a:pt x="471" y="515"/>
                </a:cubicBezTo>
                <a:cubicBezTo>
                  <a:pt x="442" y="515"/>
                  <a:pt x="442" y="515"/>
                  <a:pt x="442" y="515"/>
                </a:cubicBezTo>
                <a:lnTo>
                  <a:pt x="442" y="471"/>
                </a:lnTo>
                <a:close/>
                <a:moveTo>
                  <a:pt x="442" y="397"/>
                </a:moveTo>
                <a:lnTo>
                  <a:pt x="442" y="397"/>
                </a:lnTo>
                <a:cubicBezTo>
                  <a:pt x="471" y="397"/>
                  <a:pt x="471" y="397"/>
                  <a:pt x="471" y="397"/>
                </a:cubicBezTo>
                <a:cubicBezTo>
                  <a:pt x="501" y="397"/>
                  <a:pt x="516" y="383"/>
                  <a:pt x="516" y="353"/>
                </a:cubicBezTo>
                <a:cubicBezTo>
                  <a:pt x="516" y="324"/>
                  <a:pt x="516" y="324"/>
                  <a:pt x="516" y="324"/>
                </a:cubicBezTo>
                <a:cubicBezTo>
                  <a:pt x="516" y="294"/>
                  <a:pt x="501" y="280"/>
                  <a:pt x="471" y="280"/>
                </a:cubicBezTo>
                <a:cubicBezTo>
                  <a:pt x="442" y="280"/>
                  <a:pt x="442" y="280"/>
                  <a:pt x="442" y="280"/>
                </a:cubicBezTo>
                <a:cubicBezTo>
                  <a:pt x="412" y="280"/>
                  <a:pt x="398" y="294"/>
                  <a:pt x="398" y="324"/>
                </a:cubicBezTo>
                <a:cubicBezTo>
                  <a:pt x="398" y="353"/>
                  <a:pt x="398" y="353"/>
                  <a:pt x="398" y="353"/>
                </a:cubicBezTo>
                <a:cubicBezTo>
                  <a:pt x="398" y="383"/>
                  <a:pt x="412" y="397"/>
                  <a:pt x="442" y="397"/>
                </a:cubicBezTo>
                <a:close/>
                <a:moveTo>
                  <a:pt x="442" y="324"/>
                </a:moveTo>
                <a:lnTo>
                  <a:pt x="442" y="324"/>
                </a:lnTo>
                <a:cubicBezTo>
                  <a:pt x="471" y="324"/>
                  <a:pt x="471" y="324"/>
                  <a:pt x="471" y="324"/>
                </a:cubicBezTo>
                <a:cubicBezTo>
                  <a:pt x="471" y="353"/>
                  <a:pt x="471" y="353"/>
                  <a:pt x="471" y="353"/>
                </a:cubicBezTo>
                <a:cubicBezTo>
                  <a:pt x="442" y="353"/>
                  <a:pt x="442" y="353"/>
                  <a:pt x="442" y="353"/>
                </a:cubicBezTo>
                <a:lnTo>
                  <a:pt x="442" y="324"/>
                </a:lnTo>
                <a:close/>
                <a:moveTo>
                  <a:pt x="516" y="44"/>
                </a:moveTo>
                <a:lnTo>
                  <a:pt x="516" y="44"/>
                </a:lnTo>
                <a:cubicBezTo>
                  <a:pt x="442" y="44"/>
                  <a:pt x="442" y="44"/>
                  <a:pt x="442" y="44"/>
                </a:cubicBezTo>
                <a:cubicBezTo>
                  <a:pt x="442" y="29"/>
                  <a:pt x="442" y="29"/>
                  <a:pt x="442" y="29"/>
                </a:cubicBezTo>
                <a:cubicBezTo>
                  <a:pt x="442" y="15"/>
                  <a:pt x="427" y="0"/>
                  <a:pt x="412" y="0"/>
                </a:cubicBezTo>
                <a:cubicBezTo>
                  <a:pt x="412" y="0"/>
                  <a:pt x="398" y="15"/>
                  <a:pt x="398" y="29"/>
                </a:cubicBezTo>
                <a:cubicBezTo>
                  <a:pt x="398" y="44"/>
                  <a:pt x="398" y="44"/>
                  <a:pt x="398" y="44"/>
                </a:cubicBezTo>
                <a:cubicBezTo>
                  <a:pt x="207" y="44"/>
                  <a:pt x="207" y="44"/>
                  <a:pt x="207" y="44"/>
                </a:cubicBezTo>
                <a:cubicBezTo>
                  <a:pt x="207" y="29"/>
                  <a:pt x="207" y="29"/>
                  <a:pt x="207" y="29"/>
                </a:cubicBezTo>
                <a:cubicBezTo>
                  <a:pt x="207" y="15"/>
                  <a:pt x="192" y="0"/>
                  <a:pt x="177" y="0"/>
                </a:cubicBezTo>
                <a:cubicBezTo>
                  <a:pt x="177" y="0"/>
                  <a:pt x="162" y="15"/>
                  <a:pt x="162" y="29"/>
                </a:cubicBezTo>
                <a:cubicBezTo>
                  <a:pt x="162" y="44"/>
                  <a:pt x="162" y="44"/>
                  <a:pt x="162" y="44"/>
                </a:cubicBezTo>
                <a:cubicBezTo>
                  <a:pt x="89" y="44"/>
                  <a:pt x="89" y="44"/>
                  <a:pt x="89" y="44"/>
                </a:cubicBezTo>
                <a:cubicBezTo>
                  <a:pt x="44" y="44"/>
                  <a:pt x="0" y="74"/>
                  <a:pt x="0" y="118"/>
                </a:cubicBezTo>
                <a:cubicBezTo>
                  <a:pt x="0" y="559"/>
                  <a:pt x="0" y="559"/>
                  <a:pt x="0" y="559"/>
                </a:cubicBezTo>
                <a:cubicBezTo>
                  <a:pt x="0" y="604"/>
                  <a:pt x="44" y="633"/>
                  <a:pt x="89" y="633"/>
                </a:cubicBezTo>
                <a:cubicBezTo>
                  <a:pt x="516" y="633"/>
                  <a:pt x="516" y="633"/>
                  <a:pt x="516" y="633"/>
                </a:cubicBezTo>
                <a:cubicBezTo>
                  <a:pt x="560" y="633"/>
                  <a:pt x="589" y="604"/>
                  <a:pt x="589" y="559"/>
                </a:cubicBezTo>
                <a:cubicBezTo>
                  <a:pt x="589" y="118"/>
                  <a:pt x="589" y="118"/>
                  <a:pt x="589" y="118"/>
                </a:cubicBezTo>
                <a:cubicBezTo>
                  <a:pt x="589" y="74"/>
                  <a:pt x="560" y="44"/>
                  <a:pt x="516" y="44"/>
                </a:cubicBezTo>
                <a:close/>
                <a:moveTo>
                  <a:pt x="560" y="559"/>
                </a:moveTo>
                <a:lnTo>
                  <a:pt x="560" y="559"/>
                </a:lnTo>
                <a:cubicBezTo>
                  <a:pt x="560" y="574"/>
                  <a:pt x="530" y="589"/>
                  <a:pt x="516" y="589"/>
                </a:cubicBezTo>
                <a:cubicBezTo>
                  <a:pt x="89" y="589"/>
                  <a:pt x="89" y="589"/>
                  <a:pt x="89" y="589"/>
                </a:cubicBezTo>
                <a:cubicBezTo>
                  <a:pt x="59" y="589"/>
                  <a:pt x="44" y="574"/>
                  <a:pt x="44" y="559"/>
                </a:cubicBezTo>
                <a:cubicBezTo>
                  <a:pt x="44" y="206"/>
                  <a:pt x="44" y="206"/>
                  <a:pt x="44" y="206"/>
                </a:cubicBezTo>
                <a:cubicBezTo>
                  <a:pt x="560" y="206"/>
                  <a:pt x="560" y="206"/>
                  <a:pt x="560" y="206"/>
                </a:cubicBezTo>
                <a:lnTo>
                  <a:pt x="560" y="559"/>
                </a:lnTo>
                <a:close/>
                <a:moveTo>
                  <a:pt x="560" y="162"/>
                </a:moveTo>
                <a:lnTo>
                  <a:pt x="560" y="162"/>
                </a:lnTo>
                <a:cubicBezTo>
                  <a:pt x="44" y="162"/>
                  <a:pt x="44" y="162"/>
                  <a:pt x="44" y="162"/>
                </a:cubicBezTo>
                <a:cubicBezTo>
                  <a:pt x="44" y="118"/>
                  <a:pt x="44" y="118"/>
                  <a:pt x="44" y="118"/>
                </a:cubicBezTo>
                <a:cubicBezTo>
                  <a:pt x="44" y="103"/>
                  <a:pt x="59" y="88"/>
                  <a:pt x="89" y="88"/>
                </a:cubicBezTo>
                <a:cubicBezTo>
                  <a:pt x="162" y="88"/>
                  <a:pt x="162" y="88"/>
                  <a:pt x="162" y="88"/>
                </a:cubicBezTo>
                <a:cubicBezTo>
                  <a:pt x="162" y="103"/>
                  <a:pt x="162" y="103"/>
                  <a:pt x="162" y="103"/>
                </a:cubicBezTo>
                <a:cubicBezTo>
                  <a:pt x="162" y="118"/>
                  <a:pt x="177" y="118"/>
                  <a:pt x="177" y="118"/>
                </a:cubicBezTo>
                <a:cubicBezTo>
                  <a:pt x="192" y="118"/>
                  <a:pt x="207" y="118"/>
                  <a:pt x="207" y="103"/>
                </a:cubicBezTo>
                <a:cubicBezTo>
                  <a:pt x="207" y="88"/>
                  <a:pt x="207" y="88"/>
                  <a:pt x="207" y="88"/>
                </a:cubicBezTo>
                <a:cubicBezTo>
                  <a:pt x="398" y="88"/>
                  <a:pt x="398" y="88"/>
                  <a:pt x="398" y="88"/>
                </a:cubicBezTo>
                <a:cubicBezTo>
                  <a:pt x="398" y="103"/>
                  <a:pt x="398" y="103"/>
                  <a:pt x="398" y="103"/>
                </a:cubicBezTo>
                <a:cubicBezTo>
                  <a:pt x="398" y="118"/>
                  <a:pt x="412" y="118"/>
                  <a:pt x="412" y="118"/>
                </a:cubicBezTo>
                <a:cubicBezTo>
                  <a:pt x="427" y="118"/>
                  <a:pt x="442" y="118"/>
                  <a:pt x="442" y="103"/>
                </a:cubicBezTo>
                <a:cubicBezTo>
                  <a:pt x="442" y="88"/>
                  <a:pt x="442" y="88"/>
                  <a:pt x="442" y="88"/>
                </a:cubicBezTo>
                <a:cubicBezTo>
                  <a:pt x="516" y="88"/>
                  <a:pt x="516" y="88"/>
                  <a:pt x="516" y="88"/>
                </a:cubicBezTo>
                <a:cubicBezTo>
                  <a:pt x="530" y="88"/>
                  <a:pt x="560" y="103"/>
                  <a:pt x="560" y="118"/>
                </a:cubicBezTo>
                <a:lnTo>
                  <a:pt x="560" y="162"/>
                </a:lnTo>
                <a:close/>
                <a:moveTo>
                  <a:pt x="118" y="397"/>
                </a:moveTo>
                <a:lnTo>
                  <a:pt x="118" y="397"/>
                </a:lnTo>
                <a:cubicBezTo>
                  <a:pt x="162" y="397"/>
                  <a:pt x="162" y="397"/>
                  <a:pt x="162" y="397"/>
                </a:cubicBezTo>
                <a:cubicBezTo>
                  <a:pt x="177" y="397"/>
                  <a:pt x="207" y="383"/>
                  <a:pt x="207" y="353"/>
                </a:cubicBezTo>
                <a:cubicBezTo>
                  <a:pt x="207" y="324"/>
                  <a:pt x="207" y="324"/>
                  <a:pt x="207" y="324"/>
                </a:cubicBezTo>
                <a:cubicBezTo>
                  <a:pt x="207" y="294"/>
                  <a:pt x="177" y="280"/>
                  <a:pt x="162" y="280"/>
                </a:cubicBezTo>
                <a:cubicBezTo>
                  <a:pt x="118" y="280"/>
                  <a:pt x="118" y="280"/>
                  <a:pt x="118" y="280"/>
                </a:cubicBezTo>
                <a:cubicBezTo>
                  <a:pt x="103" y="280"/>
                  <a:pt x="89" y="294"/>
                  <a:pt x="89" y="324"/>
                </a:cubicBezTo>
                <a:cubicBezTo>
                  <a:pt x="89" y="353"/>
                  <a:pt x="89" y="353"/>
                  <a:pt x="89" y="353"/>
                </a:cubicBezTo>
                <a:cubicBezTo>
                  <a:pt x="89" y="383"/>
                  <a:pt x="103" y="397"/>
                  <a:pt x="118" y="397"/>
                </a:cubicBezTo>
                <a:close/>
                <a:moveTo>
                  <a:pt x="118" y="324"/>
                </a:moveTo>
                <a:lnTo>
                  <a:pt x="118" y="324"/>
                </a:lnTo>
                <a:cubicBezTo>
                  <a:pt x="162" y="324"/>
                  <a:pt x="162" y="324"/>
                  <a:pt x="162" y="324"/>
                </a:cubicBezTo>
                <a:cubicBezTo>
                  <a:pt x="162" y="353"/>
                  <a:pt x="162" y="353"/>
                  <a:pt x="162" y="353"/>
                </a:cubicBezTo>
                <a:cubicBezTo>
                  <a:pt x="118" y="353"/>
                  <a:pt x="118" y="353"/>
                  <a:pt x="118" y="353"/>
                </a:cubicBezTo>
                <a:lnTo>
                  <a:pt x="118" y="324"/>
                </a:lnTo>
                <a:close/>
                <a:moveTo>
                  <a:pt x="280" y="397"/>
                </a:moveTo>
                <a:lnTo>
                  <a:pt x="280" y="397"/>
                </a:lnTo>
                <a:cubicBezTo>
                  <a:pt x="324" y="397"/>
                  <a:pt x="324" y="397"/>
                  <a:pt x="324" y="397"/>
                </a:cubicBezTo>
                <a:cubicBezTo>
                  <a:pt x="339" y="397"/>
                  <a:pt x="354" y="383"/>
                  <a:pt x="354" y="353"/>
                </a:cubicBezTo>
                <a:cubicBezTo>
                  <a:pt x="354" y="324"/>
                  <a:pt x="354" y="324"/>
                  <a:pt x="354" y="324"/>
                </a:cubicBezTo>
                <a:cubicBezTo>
                  <a:pt x="354" y="294"/>
                  <a:pt x="339" y="280"/>
                  <a:pt x="324" y="280"/>
                </a:cubicBezTo>
                <a:cubicBezTo>
                  <a:pt x="280" y="280"/>
                  <a:pt x="280" y="280"/>
                  <a:pt x="280" y="280"/>
                </a:cubicBezTo>
                <a:cubicBezTo>
                  <a:pt x="265" y="280"/>
                  <a:pt x="236" y="294"/>
                  <a:pt x="236" y="324"/>
                </a:cubicBezTo>
                <a:cubicBezTo>
                  <a:pt x="236" y="353"/>
                  <a:pt x="236" y="353"/>
                  <a:pt x="236" y="353"/>
                </a:cubicBezTo>
                <a:cubicBezTo>
                  <a:pt x="236" y="383"/>
                  <a:pt x="265" y="397"/>
                  <a:pt x="280" y="397"/>
                </a:cubicBezTo>
                <a:close/>
                <a:moveTo>
                  <a:pt x="280" y="324"/>
                </a:moveTo>
                <a:lnTo>
                  <a:pt x="280" y="324"/>
                </a:lnTo>
                <a:cubicBezTo>
                  <a:pt x="324" y="324"/>
                  <a:pt x="324" y="324"/>
                  <a:pt x="324" y="324"/>
                </a:cubicBezTo>
                <a:cubicBezTo>
                  <a:pt x="324" y="353"/>
                  <a:pt x="324" y="353"/>
                  <a:pt x="324" y="353"/>
                </a:cubicBezTo>
                <a:cubicBezTo>
                  <a:pt x="280" y="353"/>
                  <a:pt x="280" y="353"/>
                  <a:pt x="280" y="353"/>
                </a:cubicBezTo>
                <a:lnTo>
                  <a:pt x="280" y="324"/>
                </a:lnTo>
                <a:close/>
                <a:moveTo>
                  <a:pt x="118" y="559"/>
                </a:moveTo>
                <a:lnTo>
                  <a:pt x="118" y="559"/>
                </a:lnTo>
                <a:cubicBezTo>
                  <a:pt x="162" y="559"/>
                  <a:pt x="162" y="559"/>
                  <a:pt x="162" y="559"/>
                </a:cubicBezTo>
                <a:cubicBezTo>
                  <a:pt x="177" y="559"/>
                  <a:pt x="207" y="530"/>
                  <a:pt x="207" y="515"/>
                </a:cubicBezTo>
                <a:cubicBezTo>
                  <a:pt x="207" y="471"/>
                  <a:pt x="207" y="471"/>
                  <a:pt x="207" y="471"/>
                </a:cubicBezTo>
                <a:cubicBezTo>
                  <a:pt x="207" y="456"/>
                  <a:pt x="177" y="442"/>
                  <a:pt x="162" y="442"/>
                </a:cubicBezTo>
                <a:cubicBezTo>
                  <a:pt x="118" y="442"/>
                  <a:pt x="118" y="442"/>
                  <a:pt x="118" y="442"/>
                </a:cubicBezTo>
                <a:cubicBezTo>
                  <a:pt x="103" y="442"/>
                  <a:pt x="89" y="456"/>
                  <a:pt x="89" y="471"/>
                </a:cubicBezTo>
                <a:cubicBezTo>
                  <a:pt x="89" y="515"/>
                  <a:pt x="89" y="515"/>
                  <a:pt x="89" y="515"/>
                </a:cubicBezTo>
                <a:cubicBezTo>
                  <a:pt x="89" y="530"/>
                  <a:pt x="103" y="559"/>
                  <a:pt x="118" y="559"/>
                </a:cubicBezTo>
                <a:close/>
                <a:moveTo>
                  <a:pt x="118" y="471"/>
                </a:moveTo>
                <a:lnTo>
                  <a:pt x="118" y="471"/>
                </a:lnTo>
                <a:cubicBezTo>
                  <a:pt x="162" y="471"/>
                  <a:pt x="162" y="471"/>
                  <a:pt x="162" y="471"/>
                </a:cubicBezTo>
                <a:cubicBezTo>
                  <a:pt x="162" y="515"/>
                  <a:pt x="162" y="515"/>
                  <a:pt x="162" y="515"/>
                </a:cubicBezTo>
                <a:cubicBezTo>
                  <a:pt x="118" y="515"/>
                  <a:pt x="118" y="515"/>
                  <a:pt x="118" y="515"/>
                </a:cubicBezTo>
                <a:lnTo>
                  <a:pt x="118" y="471"/>
                </a:lnTo>
                <a:close/>
                <a:moveTo>
                  <a:pt x="280" y="559"/>
                </a:moveTo>
                <a:lnTo>
                  <a:pt x="280" y="559"/>
                </a:lnTo>
                <a:cubicBezTo>
                  <a:pt x="324" y="559"/>
                  <a:pt x="324" y="559"/>
                  <a:pt x="324" y="559"/>
                </a:cubicBezTo>
                <a:cubicBezTo>
                  <a:pt x="339" y="559"/>
                  <a:pt x="354" y="530"/>
                  <a:pt x="354" y="515"/>
                </a:cubicBezTo>
                <a:cubicBezTo>
                  <a:pt x="354" y="471"/>
                  <a:pt x="354" y="471"/>
                  <a:pt x="354" y="471"/>
                </a:cubicBezTo>
                <a:cubicBezTo>
                  <a:pt x="354" y="456"/>
                  <a:pt x="339" y="442"/>
                  <a:pt x="324" y="442"/>
                </a:cubicBezTo>
                <a:cubicBezTo>
                  <a:pt x="280" y="442"/>
                  <a:pt x="280" y="442"/>
                  <a:pt x="280" y="442"/>
                </a:cubicBezTo>
                <a:cubicBezTo>
                  <a:pt x="265" y="442"/>
                  <a:pt x="236" y="456"/>
                  <a:pt x="236" y="471"/>
                </a:cubicBezTo>
                <a:cubicBezTo>
                  <a:pt x="236" y="515"/>
                  <a:pt x="236" y="515"/>
                  <a:pt x="236" y="515"/>
                </a:cubicBezTo>
                <a:cubicBezTo>
                  <a:pt x="236" y="530"/>
                  <a:pt x="265" y="559"/>
                  <a:pt x="280" y="559"/>
                </a:cubicBezTo>
                <a:close/>
                <a:moveTo>
                  <a:pt x="280" y="471"/>
                </a:moveTo>
                <a:lnTo>
                  <a:pt x="280" y="471"/>
                </a:lnTo>
                <a:cubicBezTo>
                  <a:pt x="324" y="471"/>
                  <a:pt x="324" y="471"/>
                  <a:pt x="324" y="471"/>
                </a:cubicBezTo>
                <a:cubicBezTo>
                  <a:pt x="324" y="515"/>
                  <a:pt x="324" y="515"/>
                  <a:pt x="324" y="515"/>
                </a:cubicBezTo>
                <a:cubicBezTo>
                  <a:pt x="280" y="515"/>
                  <a:pt x="280" y="515"/>
                  <a:pt x="280" y="515"/>
                </a:cubicBezTo>
                <a:lnTo>
                  <a:pt x="280" y="471"/>
                </a:lnTo>
                <a:close/>
              </a:path>
            </a:pathLst>
          </a:custGeom>
          <a:solidFill>
            <a:schemeClr val="bg1"/>
          </a:solidFill>
          <a:ln>
            <a:noFill/>
          </a:ln>
          <a:effectLst/>
          <a:extLst/>
        </p:spPr>
        <p:txBody>
          <a:bodyPr wrap="none" lIns="41155" tIns="20578" rIns="41155" bIns="20578" anchor="ctr"/>
          <a:lstStyle/>
          <a:p>
            <a:pPr>
              <a:defRPr/>
            </a:pPr>
            <a:endParaRPr lang="en-US" sz="1264"/>
          </a:p>
        </p:txBody>
      </p:sp>
      <p:sp>
        <p:nvSpPr>
          <p:cNvPr id="66" name="Freeform 170"/>
          <p:cNvSpPr>
            <a:spLocks noChangeArrowheads="1"/>
          </p:cNvSpPr>
          <p:nvPr/>
        </p:nvSpPr>
        <p:spPr bwMode="auto">
          <a:xfrm>
            <a:off x="7576178" y="4138231"/>
            <a:ext cx="338297" cy="338384"/>
          </a:xfrm>
          <a:custGeom>
            <a:avLst/>
            <a:gdLst>
              <a:gd name="T0" fmla="*/ 515 w 634"/>
              <a:gd name="T1" fmla="*/ 471 h 634"/>
              <a:gd name="T2" fmla="*/ 220 w 634"/>
              <a:gd name="T3" fmla="*/ 412 h 634"/>
              <a:gd name="T4" fmla="*/ 117 w 634"/>
              <a:gd name="T5" fmla="*/ 471 h 634"/>
              <a:gd name="T6" fmla="*/ 117 w 634"/>
              <a:gd name="T7" fmla="*/ 515 h 634"/>
              <a:gd name="T8" fmla="*/ 220 w 634"/>
              <a:gd name="T9" fmla="*/ 574 h 634"/>
              <a:gd name="T10" fmla="*/ 515 w 634"/>
              <a:gd name="T11" fmla="*/ 515 h 634"/>
              <a:gd name="T12" fmla="*/ 515 w 634"/>
              <a:gd name="T13" fmla="*/ 471 h 634"/>
              <a:gd name="T14" fmla="*/ 220 w 634"/>
              <a:gd name="T15" fmla="*/ 545 h 634"/>
              <a:gd name="T16" fmla="*/ 220 w 634"/>
              <a:gd name="T17" fmla="*/ 442 h 634"/>
              <a:gd name="T18" fmla="*/ 220 w 634"/>
              <a:gd name="T19" fmla="*/ 545 h 634"/>
              <a:gd name="T20" fmla="*/ 515 w 634"/>
              <a:gd name="T21" fmla="*/ 162 h 634"/>
              <a:gd name="T22" fmla="*/ 220 w 634"/>
              <a:gd name="T23" fmla="*/ 103 h 634"/>
              <a:gd name="T24" fmla="*/ 117 w 634"/>
              <a:gd name="T25" fmla="*/ 162 h 634"/>
              <a:gd name="T26" fmla="*/ 117 w 634"/>
              <a:gd name="T27" fmla="*/ 206 h 634"/>
              <a:gd name="T28" fmla="*/ 220 w 634"/>
              <a:gd name="T29" fmla="*/ 265 h 634"/>
              <a:gd name="T30" fmla="*/ 515 w 634"/>
              <a:gd name="T31" fmla="*/ 206 h 634"/>
              <a:gd name="T32" fmla="*/ 515 w 634"/>
              <a:gd name="T33" fmla="*/ 162 h 634"/>
              <a:gd name="T34" fmla="*/ 220 w 634"/>
              <a:gd name="T35" fmla="*/ 235 h 634"/>
              <a:gd name="T36" fmla="*/ 220 w 634"/>
              <a:gd name="T37" fmla="*/ 133 h 634"/>
              <a:gd name="T38" fmla="*/ 220 w 634"/>
              <a:gd name="T39" fmla="*/ 235 h 634"/>
              <a:gd name="T40" fmla="*/ 515 w 634"/>
              <a:gd name="T41" fmla="*/ 324 h 634"/>
              <a:gd name="T42" fmla="*/ 397 w 634"/>
              <a:gd name="T43" fmla="*/ 265 h 634"/>
              <a:gd name="T44" fmla="*/ 117 w 634"/>
              <a:gd name="T45" fmla="*/ 324 h 634"/>
              <a:gd name="T46" fmla="*/ 117 w 634"/>
              <a:gd name="T47" fmla="*/ 353 h 634"/>
              <a:gd name="T48" fmla="*/ 397 w 634"/>
              <a:gd name="T49" fmla="*/ 412 h 634"/>
              <a:gd name="T50" fmla="*/ 515 w 634"/>
              <a:gd name="T51" fmla="*/ 353 h 634"/>
              <a:gd name="T52" fmla="*/ 515 w 634"/>
              <a:gd name="T53" fmla="*/ 324 h 634"/>
              <a:gd name="T54" fmla="*/ 397 w 634"/>
              <a:gd name="T55" fmla="*/ 383 h 634"/>
              <a:gd name="T56" fmla="*/ 397 w 634"/>
              <a:gd name="T57" fmla="*/ 294 h 634"/>
              <a:gd name="T58" fmla="*/ 397 w 634"/>
              <a:gd name="T59" fmla="*/ 383 h 634"/>
              <a:gd name="T60" fmla="*/ 544 w 634"/>
              <a:gd name="T61" fmla="*/ 0 h 634"/>
              <a:gd name="T62" fmla="*/ 0 w 634"/>
              <a:gd name="T63" fmla="*/ 88 h 634"/>
              <a:gd name="T64" fmla="*/ 73 w 634"/>
              <a:gd name="T65" fmla="*/ 633 h 634"/>
              <a:gd name="T66" fmla="*/ 633 w 634"/>
              <a:gd name="T67" fmla="*/ 559 h 634"/>
              <a:gd name="T68" fmla="*/ 544 w 634"/>
              <a:gd name="T69" fmla="*/ 0 h 634"/>
              <a:gd name="T70" fmla="*/ 588 w 634"/>
              <a:gd name="T71" fmla="*/ 559 h 634"/>
              <a:gd name="T72" fmla="*/ 73 w 634"/>
              <a:gd name="T73" fmla="*/ 589 h 634"/>
              <a:gd name="T74" fmla="*/ 44 w 634"/>
              <a:gd name="T75" fmla="*/ 88 h 634"/>
              <a:gd name="T76" fmla="*/ 544 w 634"/>
              <a:gd name="T77" fmla="*/ 44 h 634"/>
              <a:gd name="T78" fmla="*/ 588 w 634"/>
              <a:gd name="T79" fmla="*/ 559 h 6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34" h="634">
                <a:moveTo>
                  <a:pt x="515" y="471"/>
                </a:moveTo>
                <a:lnTo>
                  <a:pt x="515" y="471"/>
                </a:lnTo>
                <a:cubicBezTo>
                  <a:pt x="294" y="471"/>
                  <a:pt x="294" y="471"/>
                  <a:pt x="294" y="471"/>
                </a:cubicBezTo>
                <a:cubicBezTo>
                  <a:pt x="279" y="442"/>
                  <a:pt x="250" y="412"/>
                  <a:pt x="220" y="412"/>
                </a:cubicBezTo>
                <a:cubicBezTo>
                  <a:pt x="176" y="412"/>
                  <a:pt x="147" y="442"/>
                  <a:pt x="147" y="471"/>
                </a:cubicBezTo>
                <a:cubicBezTo>
                  <a:pt x="117" y="471"/>
                  <a:pt x="117" y="471"/>
                  <a:pt x="117" y="471"/>
                </a:cubicBezTo>
                <a:cubicBezTo>
                  <a:pt x="103" y="471"/>
                  <a:pt x="103" y="486"/>
                  <a:pt x="103" y="501"/>
                </a:cubicBezTo>
                <a:cubicBezTo>
                  <a:pt x="103" y="501"/>
                  <a:pt x="103" y="515"/>
                  <a:pt x="117" y="515"/>
                </a:cubicBezTo>
                <a:cubicBezTo>
                  <a:pt x="147" y="515"/>
                  <a:pt x="147" y="515"/>
                  <a:pt x="147" y="515"/>
                </a:cubicBezTo>
                <a:cubicBezTo>
                  <a:pt x="147" y="545"/>
                  <a:pt x="176" y="574"/>
                  <a:pt x="220" y="574"/>
                </a:cubicBezTo>
                <a:cubicBezTo>
                  <a:pt x="250" y="574"/>
                  <a:pt x="279" y="545"/>
                  <a:pt x="294" y="515"/>
                </a:cubicBezTo>
                <a:cubicBezTo>
                  <a:pt x="515" y="515"/>
                  <a:pt x="515" y="515"/>
                  <a:pt x="515" y="515"/>
                </a:cubicBezTo>
                <a:lnTo>
                  <a:pt x="530" y="501"/>
                </a:lnTo>
                <a:cubicBezTo>
                  <a:pt x="530" y="486"/>
                  <a:pt x="515" y="471"/>
                  <a:pt x="515" y="471"/>
                </a:cubicBezTo>
                <a:close/>
                <a:moveTo>
                  <a:pt x="220" y="545"/>
                </a:moveTo>
                <a:lnTo>
                  <a:pt x="220" y="545"/>
                </a:lnTo>
                <a:cubicBezTo>
                  <a:pt x="191" y="545"/>
                  <a:pt x="162" y="515"/>
                  <a:pt x="162" y="501"/>
                </a:cubicBezTo>
                <a:cubicBezTo>
                  <a:pt x="162" y="471"/>
                  <a:pt x="191" y="442"/>
                  <a:pt x="220" y="442"/>
                </a:cubicBezTo>
                <a:cubicBezTo>
                  <a:pt x="235" y="442"/>
                  <a:pt x="265" y="471"/>
                  <a:pt x="265" y="501"/>
                </a:cubicBezTo>
                <a:cubicBezTo>
                  <a:pt x="265" y="515"/>
                  <a:pt x="235" y="545"/>
                  <a:pt x="220" y="545"/>
                </a:cubicBezTo>
                <a:close/>
                <a:moveTo>
                  <a:pt x="515" y="162"/>
                </a:moveTo>
                <a:lnTo>
                  <a:pt x="515" y="162"/>
                </a:lnTo>
                <a:cubicBezTo>
                  <a:pt x="294" y="162"/>
                  <a:pt x="294" y="162"/>
                  <a:pt x="294" y="162"/>
                </a:cubicBezTo>
                <a:cubicBezTo>
                  <a:pt x="279" y="133"/>
                  <a:pt x="250" y="103"/>
                  <a:pt x="220" y="103"/>
                </a:cubicBezTo>
                <a:cubicBezTo>
                  <a:pt x="176" y="103"/>
                  <a:pt x="147" y="133"/>
                  <a:pt x="147" y="162"/>
                </a:cubicBezTo>
                <a:cubicBezTo>
                  <a:pt x="117" y="162"/>
                  <a:pt x="117" y="162"/>
                  <a:pt x="117" y="162"/>
                </a:cubicBezTo>
                <a:cubicBezTo>
                  <a:pt x="103" y="162"/>
                  <a:pt x="103" y="176"/>
                  <a:pt x="103" y="176"/>
                </a:cubicBezTo>
                <a:cubicBezTo>
                  <a:pt x="103" y="192"/>
                  <a:pt x="103" y="206"/>
                  <a:pt x="117" y="206"/>
                </a:cubicBezTo>
                <a:cubicBezTo>
                  <a:pt x="147" y="206"/>
                  <a:pt x="147" y="206"/>
                  <a:pt x="147" y="206"/>
                </a:cubicBezTo>
                <a:cubicBezTo>
                  <a:pt x="147" y="235"/>
                  <a:pt x="176" y="265"/>
                  <a:pt x="220" y="265"/>
                </a:cubicBezTo>
                <a:cubicBezTo>
                  <a:pt x="250" y="265"/>
                  <a:pt x="279" y="235"/>
                  <a:pt x="294" y="206"/>
                </a:cubicBezTo>
                <a:cubicBezTo>
                  <a:pt x="515" y="206"/>
                  <a:pt x="515" y="206"/>
                  <a:pt x="515" y="206"/>
                </a:cubicBezTo>
                <a:cubicBezTo>
                  <a:pt x="515" y="206"/>
                  <a:pt x="530" y="192"/>
                  <a:pt x="530" y="176"/>
                </a:cubicBezTo>
                <a:lnTo>
                  <a:pt x="515" y="162"/>
                </a:lnTo>
                <a:close/>
                <a:moveTo>
                  <a:pt x="220" y="235"/>
                </a:moveTo>
                <a:lnTo>
                  <a:pt x="220" y="235"/>
                </a:lnTo>
                <a:cubicBezTo>
                  <a:pt x="191" y="235"/>
                  <a:pt x="162" y="206"/>
                  <a:pt x="162" y="176"/>
                </a:cubicBezTo>
                <a:cubicBezTo>
                  <a:pt x="162" y="162"/>
                  <a:pt x="191" y="133"/>
                  <a:pt x="220" y="133"/>
                </a:cubicBezTo>
                <a:cubicBezTo>
                  <a:pt x="235" y="133"/>
                  <a:pt x="265" y="162"/>
                  <a:pt x="265" y="176"/>
                </a:cubicBezTo>
                <a:cubicBezTo>
                  <a:pt x="265" y="206"/>
                  <a:pt x="235" y="235"/>
                  <a:pt x="220" y="235"/>
                </a:cubicBezTo>
                <a:close/>
                <a:moveTo>
                  <a:pt x="515" y="324"/>
                </a:moveTo>
                <a:lnTo>
                  <a:pt x="515" y="324"/>
                </a:lnTo>
                <a:cubicBezTo>
                  <a:pt x="471" y="324"/>
                  <a:pt x="471" y="324"/>
                  <a:pt x="471" y="324"/>
                </a:cubicBezTo>
                <a:cubicBezTo>
                  <a:pt x="456" y="280"/>
                  <a:pt x="426" y="265"/>
                  <a:pt x="397" y="265"/>
                </a:cubicBezTo>
                <a:cubicBezTo>
                  <a:pt x="353" y="265"/>
                  <a:pt x="324" y="280"/>
                  <a:pt x="324" y="324"/>
                </a:cubicBezTo>
                <a:cubicBezTo>
                  <a:pt x="117" y="324"/>
                  <a:pt x="117" y="324"/>
                  <a:pt x="117" y="324"/>
                </a:cubicBezTo>
                <a:cubicBezTo>
                  <a:pt x="103" y="324"/>
                  <a:pt x="103" y="324"/>
                  <a:pt x="103" y="338"/>
                </a:cubicBezTo>
                <a:cubicBezTo>
                  <a:pt x="103" y="353"/>
                  <a:pt x="103" y="353"/>
                  <a:pt x="117" y="353"/>
                </a:cubicBezTo>
                <a:cubicBezTo>
                  <a:pt x="324" y="353"/>
                  <a:pt x="324" y="353"/>
                  <a:pt x="324" y="353"/>
                </a:cubicBezTo>
                <a:cubicBezTo>
                  <a:pt x="324" y="397"/>
                  <a:pt x="353" y="412"/>
                  <a:pt x="397" y="412"/>
                </a:cubicBezTo>
                <a:cubicBezTo>
                  <a:pt x="426" y="412"/>
                  <a:pt x="456" y="397"/>
                  <a:pt x="471" y="353"/>
                </a:cubicBezTo>
                <a:cubicBezTo>
                  <a:pt x="515" y="353"/>
                  <a:pt x="515" y="353"/>
                  <a:pt x="515" y="353"/>
                </a:cubicBezTo>
                <a:cubicBezTo>
                  <a:pt x="515" y="353"/>
                  <a:pt x="530" y="353"/>
                  <a:pt x="530" y="338"/>
                </a:cubicBezTo>
                <a:cubicBezTo>
                  <a:pt x="530" y="324"/>
                  <a:pt x="515" y="324"/>
                  <a:pt x="515" y="324"/>
                </a:cubicBezTo>
                <a:close/>
                <a:moveTo>
                  <a:pt x="397" y="383"/>
                </a:moveTo>
                <a:lnTo>
                  <a:pt x="397" y="383"/>
                </a:lnTo>
                <a:cubicBezTo>
                  <a:pt x="367" y="383"/>
                  <a:pt x="338" y="368"/>
                  <a:pt x="338" y="338"/>
                </a:cubicBezTo>
                <a:cubicBezTo>
                  <a:pt x="338" y="309"/>
                  <a:pt x="367" y="294"/>
                  <a:pt x="397" y="294"/>
                </a:cubicBezTo>
                <a:cubicBezTo>
                  <a:pt x="412" y="294"/>
                  <a:pt x="441" y="309"/>
                  <a:pt x="441" y="338"/>
                </a:cubicBezTo>
                <a:cubicBezTo>
                  <a:pt x="441" y="368"/>
                  <a:pt x="412" y="383"/>
                  <a:pt x="397" y="383"/>
                </a:cubicBezTo>
                <a:close/>
                <a:moveTo>
                  <a:pt x="544" y="0"/>
                </a:moveTo>
                <a:lnTo>
                  <a:pt x="544" y="0"/>
                </a:lnTo>
                <a:cubicBezTo>
                  <a:pt x="73" y="0"/>
                  <a:pt x="73" y="0"/>
                  <a:pt x="73" y="0"/>
                </a:cubicBezTo>
                <a:cubicBezTo>
                  <a:pt x="29" y="0"/>
                  <a:pt x="0" y="44"/>
                  <a:pt x="0" y="88"/>
                </a:cubicBezTo>
                <a:cubicBezTo>
                  <a:pt x="0" y="559"/>
                  <a:pt x="0" y="559"/>
                  <a:pt x="0" y="559"/>
                </a:cubicBezTo>
                <a:cubicBezTo>
                  <a:pt x="0" y="604"/>
                  <a:pt x="29" y="633"/>
                  <a:pt x="73" y="633"/>
                </a:cubicBezTo>
                <a:cubicBezTo>
                  <a:pt x="544" y="633"/>
                  <a:pt x="544" y="633"/>
                  <a:pt x="544" y="633"/>
                </a:cubicBezTo>
                <a:cubicBezTo>
                  <a:pt x="588" y="633"/>
                  <a:pt x="633" y="604"/>
                  <a:pt x="633" y="559"/>
                </a:cubicBezTo>
                <a:cubicBezTo>
                  <a:pt x="633" y="88"/>
                  <a:pt x="633" y="88"/>
                  <a:pt x="633" y="88"/>
                </a:cubicBezTo>
                <a:cubicBezTo>
                  <a:pt x="633" y="44"/>
                  <a:pt x="588" y="0"/>
                  <a:pt x="544" y="0"/>
                </a:cubicBezTo>
                <a:close/>
                <a:moveTo>
                  <a:pt x="588" y="559"/>
                </a:moveTo>
                <a:lnTo>
                  <a:pt x="588" y="559"/>
                </a:lnTo>
                <a:cubicBezTo>
                  <a:pt x="588" y="574"/>
                  <a:pt x="574" y="589"/>
                  <a:pt x="544" y="589"/>
                </a:cubicBezTo>
                <a:cubicBezTo>
                  <a:pt x="73" y="589"/>
                  <a:pt x="73" y="589"/>
                  <a:pt x="73" y="589"/>
                </a:cubicBezTo>
                <a:cubicBezTo>
                  <a:pt x="58" y="589"/>
                  <a:pt x="44" y="574"/>
                  <a:pt x="44" y="559"/>
                </a:cubicBezTo>
                <a:cubicBezTo>
                  <a:pt x="44" y="88"/>
                  <a:pt x="44" y="88"/>
                  <a:pt x="44" y="88"/>
                </a:cubicBezTo>
                <a:cubicBezTo>
                  <a:pt x="44" y="59"/>
                  <a:pt x="58" y="44"/>
                  <a:pt x="73" y="44"/>
                </a:cubicBezTo>
                <a:cubicBezTo>
                  <a:pt x="544" y="44"/>
                  <a:pt x="544" y="44"/>
                  <a:pt x="544" y="44"/>
                </a:cubicBezTo>
                <a:cubicBezTo>
                  <a:pt x="574" y="44"/>
                  <a:pt x="588" y="59"/>
                  <a:pt x="588" y="88"/>
                </a:cubicBezTo>
                <a:lnTo>
                  <a:pt x="588" y="559"/>
                </a:lnTo>
                <a:close/>
              </a:path>
            </a:pathLst>
          </a:custGeom>
          <a:solidFill>
            <a:schemeClr val="bg1"/>
          </a:solidFill>
          <a:ln>
            <a:noFill/>
          </a:ln>
          <a:effectLst/>
          <a:extLst/>
        </p:spPr>
        <p:txBody>
          <a:bodyPr wrap="none" lIns="41155" tIns="20578" rIns="41155" bIns="20578" anchor="ctr"/>
          <a:lstStyle/>
          <a:p>
            <a:pPr>
              <a:defRPr/>
            </a:pPr>
            <a:endParaRPr lang="en-US" sz="1264"/>
          </a:p>
        </p:txBody>
      </p:sp>
      <p:sp>
        <p:nvSpPr>
          <p:cNvPr id="67" name="Freeform 185"/>
          <p:cNvSpPr>
            <a:spLocks noChangeArrowheads="1"/>
          </p:cNvSpPr>
          <p:nvPr/>
        </p:nvSpPr>
        <p:spPr bwMode="auto">
          <a:xfrm>
            <a:off x="7602847" y="3502590"/>
            <a:ext cx="328470" cy="251330"/>
          </a:xfrm>
          <a:custGeom>
            <a:avLst/>
            <a:gdLst>
              <a:gd name="T0" fmla="*/ 545 w 619"/>
              <a:gd name="T1" fmla="*/ 0 h 472"/>
              <a:gd name="T2" fmla="*/ 545 w 619"/>
              <a:gd name="T3" fmla="*/ 0 h 472"/>
              <a:gd name="T4" fmla="*/ 73 w 619"/>
              <a:gd name="T5" fmla="*/ 0 h 472"/>
              <a:gd name="T6" fmla="*/ 0 w 619"/>
              <a:gd name="T7" fmla="*/ 73 h 472"/>
              <a:gd name="T8" fmla="*/ 0 w 619"/>
              <a:gd name="T9" fmla="*/ 397 h 472"/>
              <a:gd name="T10" fmla="*/ 73 w 619"/>
              <a:gd name="T11" fmla="*/ 471 h 472"/>
              <a:gd name="T12" fmla="*/ 545 w 619"/>
              <a:gd name="T13" fmla="*/ 471 h 472"/>
              <a:gd name="T14" fmla="*/ 618 w 619"/>
              <a:gd name="T15" fmla="*/ 397 h 472"/>
              <a:gd name="T16" fmla="*/ 618 w 619"/>
              <a:gd name="T17" fmla="*/ 73 h 472"/>
              <a:gd name="T18" fmla="*/ 545 w 619"/>
              <a:gd name="T19" fmla="*/ 0 h 472"/>
              <a:gd name="T20" fmla="*/ 559 w 619"/>
              <a:gd name="T21" fmla="*/ 44 h 472"/>
              <a:gd name="T22" fmla="*/ 559 w 619"/>
              <a:gd name="T23" fmla="*/ 44 h 472"/>
              <a:gd name="T24" fmla="*/ 309 w 619"/>
              <a:gd name="T25" fmla="*/ 235 h 472"/>
              <a:gd name="T26" fmla="*/ 59 w 619"/>
              <a:gd name="T27" fmla="*/ 44 h 472"/>
              <a:gd name="T28" fmla="*/ 559 w 619"/>
              <a:gd name="T29" fmla="*/ 44 h 472"/>
              <a:gd name="T30" fmla="*/ 29 w 619"/>
              <a:gd name="T31" fmla="*/ 397 h 472"/>
              <a:gd name="T32" fmla="*/ 29 w 619"/>
              <a:gd name="T33" fmla="*/ 397 h 472"/>
              <a:gd name="T34" fmla="*/ 29 w 619"/>
              <a:gd name="T35" fmla="*/ 73 h 472"/>
              <a:gd name="T36" fmla="*/ 206 w 619"/>
              <a:gd name="T37" fmla="*/ 221 h 472"/>
              <a:gd name="T38" fmla="*/ 29 w 619"/>
              <a:gd name="T39" fmla="*/ 397 h 472"/>
              <a:gd name="T40" fmla="*/ 59 w 619"/>
              <a:gd name="T41" fmla="*/ 427 h 472"/>
              <a:gd name="T42" fmla="*/ 59 w 619"/>
              <a:gd name="T43" fmla="*/ 427 h 472"/>
              <a:gd name="T44" fmla="*/ 236 w 619"/>
              <a:gd name="T45" fmla="*/ 235 h 472"/>
              <a:gd name="T46" fmla="*/ 309 w 619"/>
              <a:gd name="T47" fmla="*/ 294 h 472"/>
              <a:gd name="T48" fmla="*/ 368 w 619"/>
              <a:gd name="T49" fmla="*/ 235 h 472"/>
              <a:gd name="T50" fmla="*/ 559 w 619"/>
              <a:gd name="T51" fmla="*/ 427 h 472"/>
              <a:gd name="T52" fmla="*/ 59 w 619"/>
              <a:gd name="T53" fmla="*/ 427 h 472"/>
              <a:gd name="T54" fmla="*/ 589 w 619"/>
              <a:gd name="T55" fmla="*/ 397 h 472"/>
              <a:gd name="T56" fmla="*/ 589 w 619"/>
              <a:gd name="T57" fmla="*/ 397 h 472"/>
              <a:gd name="T58" fmla="*/ 589 w 619"/>
              <a:gd name="T59" fmla="*/ 397 h 472"/>
              <a:gd name="T60" fmla="*/ 412 w 619"/>
              <a:gd name="T61" fmla="*/ 221 h 472"/>
              <a:gd name="T62" fmla="*/ 589 w 619"/>
              <a:gd name="T63" fmla="*/ 73 h 472"/>
              <a:gd name="T64" fmla="*/ 589 w 619"/>
              <a:gd name="T65" fmla="*/ 397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19" h="472">
                <a:moveTo>
                  <a:pt x="545" y="0"/>
                </a:moveTo>
                <a:lnTo>
                  <a:pt x="545" y="0"/>
                </a:lnTo>
                <a:cubicBezTo>
                  <a:pt x="73" y="0"/>
                  <a:pt x="73" y="0"/>
                  <a:pt x="73" y="0"/>
                </a:cubicBezTo>
                <a:cubicBezTo>
                  <a:pt x="29" y="0"/>
                  <a:pt x="0" y="30"/>
                  <a:pt x="0" y="73"/>
                </a:cubicBezTo>
                <a:cubicBezTo>
                  <a:pt x="0" y="397"/>
                  <a:pt x="0" y="397"/>
                  <a:pt x="0" y="397"/>
                </a:cubicBezTo>
                <a:cubicBezTo>
                  <a:pt x="0" y="442"/>
                  <a:pt x="29" y="471"/>
                  <a:pt x="73" y="471"/>
                </a:cubicBezTo>
                <a:cubicBezTo>
                  <a:pt x="545" y="471"/>
                  <a:pt x="545" y="471"/>
                  <a:pt x="545" y="471"/>
                </a:cubicBezTo>
                <a:cubicBezTo>
                  <a:pt x="589" y="471"/>
                  <a:pt x="618" y="442"/>
                  <a:pt x="618" y="397"/>
                </a:cubicBezTo>
                <a:cubicBezTo>
                  <a:pt x="618" y="73"/>
                  <a:pt x="618" y="73"/>
                  <a:pt x="618" y="73"/>
                </a:cubicBezTo>
                <a:cubicBezTo>
                  <a:pt x="618" y="30"/>
                  <a:pt x="589" y="0"/>
                  <a:pt x="545" y="0"/>
                </a:cubicBezTo>
                <a:close/>
                <a:moveTo>
                  <a:pt x="559" y="44"/>
                </a:moveTo>
                <a:lnTo>
                  <a:pt x="559" y="44"/>
                </a:lnTo>
                <a:cubicBezTo>
                  <a:pt x="309" y="235"/>
                  <a:pt x="309" y="235"/>
                  <a:pt x="309" y="235"/>
                </a:cubicBezTo>
                <a:cubicBezTo>
                  <a:pt x="59" y="44"/>
                  <a:pt x="59" y="44"/>
                  <a:pt x="59" y="44"/>
                </a:cubicBezTo>
                <a:lnTo>
                  <a:pt x="559" y="44"/>
                </a:lnTo>
                <a:close/>
                <a:moveTo>
                  <a:pt x="29" y="397"/>
                </a:moveTo>
                <a:lnTo>
                  <a:pt x="29" y="397"/>
                </a:lnTo>
                <a:cubicBezTo>
                  <a:pt x="29" y="73"/>
                  <a:pt x="29" y="73"/>
                  <a:pt x="29" y="73"/>
                </a:cubicBezTo>
                <a:cubicBezTo>
                  <a:pt x="206" y="221"/>
                  <a:pt x="206" y="221"/>
                  <a:pt x="206" y="221"/>
                </a:cubicBezTo>
                <a:cubicBezTo>
                  <a:pt x="29" y="397"/>
                  <a:pt x="29" y="397"/>
                  <a:pt x="29" y="397"/>
                </a:cubicBezTo>
                <a:close/>
                <a:moveTo>
                  <a:pt x="59" y="427"/>
                </a:moveTo>
                <a:lnTo>
                  <a:pt x="59" y="427"/>
                </a:lnTo>
                <a:cubicBezTo>
                  <a:pt x="236" y="235"/>
                  <a:pt x="236" y="235"/>
                  <a:pt x="236" y="235"/>
                </a:cubicBezTo>
                <a:cubicBezTo>
                  <a:pt x="309" y="294"/>
                  <a:pt x="309" y="294"/>
                  <a:pt x="309" y="294"/>
                </a:cubicBezTo>
                <a:cubicBezTo>
                  <a:pt x="368" y="235"/>
                  <a:pt x="368" y="235"/>
                  <a:pt x="368" y="235"/>
                </a:cubicBezTo>
                <a:cubicBezTo>
                  <a:pt x="559" y="427"/>
                  <a:pt x="559" y="427"/>
                  <a:pt x="559" y="427"/>
                </a:cubicBezTo>
                <a:cubicBezTo>
                  <a:pt x="545" y="427"/>
                  <a:pt x="73" y="427"/>
                  <a:pt x="59" y="427"/>
                </a:cubicBezTo>
                <a:close/>
                <a:moveTo>
                  <a:pt x="589" y="397"/>
                </a:moveTo>
                <a:lnTo>
                  <a:pt x="589" y="397"/>
                </a:lnTo>
                <a:lnTo>
                  <a:pt x="589" y="397"/>
                </a:lnTo>
                <a:cubicBezTo>
                  <a:pt x="412" y="221"/>
                  <a:pt x="412" y="221"/>
                  <a:pt x="412" y="221"/>
                </a:cubicBezTo>
                <a:cubicBezTo>
                  <a:pt x="589" y="73"/>
                  <a:pt x="589" y="73"/>
                  <a:pt x="589" y="73"/>
                </a:cubicBezTo>
                <a:lnTo>
                  <a:pt x="589" y="397"/>
                </a:lnTo>
                <a:close/>
              </a:path>
            </a:pathLst>
          </a:custGeom>
          <a:solidFill>
            <a:schemeClr val="bg1"/>
          </a:solidFill>
          <a:ln>
            <a:noFill/>
          </a:ln>
          <a:effectLst/>
          <a:extLst/>
        </p:spPr>
        <p:txBody>
          <a:bodyPr wrap="none" lIns="41155" tIns="20578" rIns="41155" bIns="20578" anchor="ctr"/>
          <a:lstStyle/>
          <a:p>
            <a:pPr>
              <a:defRPr/>
            </a:pPr>
            <a:endParaRPr lang="en-US" sz="1264"/>
          </a:p>
        </p:txBody>
      </p:sp>
      <p:sp>
        <p:nvSpPr>
          <p:cNvPr id="68" name="Freeform 199"/>
          <p:cNvSpPr>
            <a:spLocks noChangeArrowheads="1"/>
          </p:cNvSpPr>
          <p:nvPr/>
        </p:nvSpPr>
        <p:spPr bwMode="auto">
          <a:xfrm>
            <a:off x="7596237" y="2812279"/>
            <a:ext cx="338296" cy="314516"/>
          </a:xfrm>
          <a:custGeom>
            <a:avLst/>
            <a:gdLst>
              <a:gd name="T0" fmla="*/ 560 w 634"/>
              <a:gd name="T1" fmla="*/ 74 h 590"/>
              <a:gd name="T2" fmla="*/ 560 w 634"/>
              <a:gd name="T3" fmla="*/ 74 h 590"/>
              <a:gd name="T4" fmla="*/ 442 w 634"/>
              <a:gd name="T5" fmla="*/ 74 h 590"/>
              <a:gd name="T6" fmla="*/ 442 w 634"/>
              <a:gd name="T7" fmla="*/ 30 h 590"/>
              <a:gd name="T8" fmla="*/ 398 w 634"/>
              <a:gd name="T9" fmla="*/ 0 h 590"/>
              <a:gd name="T10" fmla="*/ 236 w 634"/>
              <a:gd name="T11" fmla="*/ 0 h 590"/>
              <a:gd name="T12" fmla="*/ 207 w 634"/>
              <a:gd name="T13" fmla="*/ 30 h 590"/>
              <a:gd name="T14" fmla="*/ 207 w 634"/>
              <a:gd name="T15" fmla="*/ 74 h 590"/>
              <a:gd name="T16" fmla="*/ 89 w 634"/>
              <a:gd name="T17" fmla="*/ 74 h 590"/>
              <a:gd name="T18" fmla="*/ 0 w 634"/>
              <a:gd name="T19" fmla="*/ 147 h 590"/>
              <a:gd name="T20" fmla="*/ 0 w 634"/>
              <a:gd name="T21" fmla="*/ 501 h 590"/>
              <a:gd name="T22" fmla="*/ 89 w 634"/>
              <a:gd name="T23" fmla="*/ 589 h 590"/>
              <a:gd name="T24" fmla="*/ 560 w 634"/>
              <a:gd name="T25" fmla="*/ 589 h 590"/>
              <a:gd name="T26" fmla="*/ 633 w 634"/>
              <a:gd name="T27" fmla="*/ 501 h 590"/>
              <a:gd name="T28" fmla="*/ 633 w 634"/>
              <a:gd name="T29" fmla="*/ 147 h 590"/>
              <a:gd name="T30" fmla="*/ 560 w 634"/>
              <a:gd name="T31" fmla="*/ 74 h 590"/>
              <a:gd name="T32" fmla="*/ 236 w 634"/>
              <a:gd name="T33" fmla="*/ 59 h 590"/>
              <a:gd name="T34" fmla="*/ 236 w 634"/>
              <a:gd name="T35" fmla="*/ 59 h 590"/>
              <a:gd name="T36" fmla="*/ 265 w 634"/>
              <a:gd name="T37" fmla="*/ 30 h 590"/>
              <a:gd name="T38" fmla="*/ 383 w 634"/>
              <a:gd name="T39" fmla="*/ 30 h 590"/>
              <a:gd name="T40" fmla="*/ 398 w 634"/>
              <a:gd name="T41" fmla="*/ 59 h 590"/>
              <a:gd name="T42" fmla="*/ 398 w 634"/>
              <a:gd name="T43" fmla="*/ 74 h 590"/>
              <a:gd name="T44" fmla="*/ 236 w 634"/>
              <a:gd name="T45" fmla="*/ 74 h 590"/>
              <a:gd name="T46" fmla="*/ 236 w 634"/>
              <a:gd name="T47" fmla="*/ 59 h 590"/>
              <a:gd name="T48" fmla="*/ 589 w 634"/>
              <a:gd name="T49" fmla="*/ 501 h 590"/>
              <a:gd name="T50" fmla="*/ 589 w 634"/>
              <a:gd name="T51" fmla="*/ 501 h 590"/>
              <a:gd name="T52" fmla="*/ 560 w 634"/>
              <a:gd name="T53" fmla="*/ 545 h 590"/>
              <a:gd name="T54" fmla="*/ 89 w 634"/>
              <a:gd name="T55" fmla="*/ 545 h 590"/>
              <a:gd name="T56" fmla="*/ 44 w 634"/>
              <a:gd name="T57" fmla="*/ 501 h 590"/>
              <a:gd name="T58" fmla="*/ 44 w 634"/>
              <a:gd name="T59" fmla="*/ 295 h 590"/>
              <a:gd name="T60" fmla="*/ 251 w 634"/>
              <a:gd name="T61" fmla="*/ 295 h 590"/>
              <a:gd name="T62" fmla="*/ 236 w 634"/>
              <a:gd name="T63" fmla="*/ 309 h 590"/>
              <a:gd name="T64" fmla="*/ 324 w 634"/>
              <a:gd name="T65" fmla="*/ 383 h 590"/>
              <a:gd name="T66" fmla="*/ 398 w 634"/>
              <a:gd name="T67" fmla="*/ 309 h 590"/>
              <a:gd name="T68" fmla="*/ 398 w 634"/>
              <a:gd name="T69" fmla="*/ 295 h 590"/>
              <a:gd name="T70" fmla="*/ 589 w 634"/>
              <a:gd name="T71" fmla="*/ 295 h 590"/>
              <a:gd name="T72" fmla="*/ 589 w 634"/>
              <a:gd name="T73" fmla="*/ 501 h 590"/>
              <a:gd name="T74" fmla="*/ 280 w 634"/>
              <a:gd name="T75" fmla="*/ 309 h 590"/>
              <a:gd name="T76" fmla="*/ 280 w 634"/>
              <a:gd name="T77" fmla="*/ 309 h 590"/>
              <a:gd name="T78" fmla="*/ 280 w 634"/>
              <a:gd name="T79" fmla="*/ 295 h 590"/>
              <a:gd name="T80" fmla="*/ 354 w 634"/>
              <a:gd name="T81" fmla="*/ 295 h 590"/>
              <a:gd name="T82" fmla="*/ 354 w 634"/>
              <a:gd name="T83" fmla="*/ 309 h 590"/>
              <a:gd name="T84" fmla="*/ 324 w 634"/>
              <a:gd name="T85" fmla="*/ 354 h 590"/>
              <a:gd name="T86" fmla="*/ 280 w 634"/>
              <a:gd name="T87" fmla="*/ 309 h 590"/>
              <a:gd name="T88" fmla="*/ 589 w 634"/>
              <a:gd name="T89" fmla="*/ 250 h 590"/>
              <a:gd name="T90" fmla="*/ 589 w 634"/>
              <a:gd name="T91" fmla="*/ 250 h 590"/>
              <a:gd name="T92" fmla="*/ 44 w 634"/>
              <a:gd name="T93" fmla="*/ 250 h 590"/>
              <a:gd name="T94" fmla="*/ 44 w 634"/>
              <a:gd name="T95" fmla="*/ 147 h 590"/>
              <a:gd name="T96" fmla="*/ 89 w 634"/>
              <a:gd name="T97" fmla="*/ 118 h 590"/>
              <a:gd name="T98" fmla="*/ 560 w 634"/>
              <a:gd name="T99" fmla="*/ 118 h 590"/>
              <a:gd name="T100" fmla="*/ 589 w 634"/>
              <a:gd name="T101" fmla="*/ 147 h 590"/>
              <a:gd name="T102" fmla="*/ 589 w 634"/>
              <a:gd name="T103" fmla="*/ 250 h 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34" h="590">
                <a:moveTo>
                  <a:pt x="560" y="74"/>
                </a:moveTo>
                <a:lnTo>
                  <a:pt x="560" y="74"/>
                </a:lnTo>
                <a:cubicBezTo>
                  <a:pt x="442" y="74"/>
                  <a:pt x="442" y="74"/>
                  <a:pt x="442" y="74"/>
                </a:cubicBezTo>
                <a:cubicBezTo>
                  <a:pt x="442" y="30"/>
                  <a:pt x="442" y="30"/>
                  <a:pt x="442" y="30"/>
                </a:cubicBezTo>
                <a:cubicBezTo>
                  <a:pt x="442" y="15"/>
                  <a:pt x="412" y="0"/>
                  <a:pt x="398" y="0"/>
                </a:cubicBezTo>
                <a:cubicBezTo>
                  <a:pt x="236" y="0"/>
                  <a:pt x="236" y="0"/>
                  <a:pt x="236" y="0"/>
                </a:cubicBezTo>
                <a:cubicBezTo>
                  <a:pt x="221" y="0"/>
                  <a:pt x="207" y="15"/>
                  <a:pt x="207" y="30"/>
                </a:cubicBezTo>
                <a:cubicBezTo>
                  <a:pt x="207" y="74"/>
                  <a:pt x="207" y="74"/>
                  <a:pt x="207" y="74"/>
                </a:cubicBezTo>
                <a:cubicBezTo>
                  <a:pt x="89" y="74"/>
                  <a:pt x="89" y="74"/>
                  <a:pt x="89" y="74"/>
                </a:cubicBezTo>
                <a:cubicBezTo>
                  <a:pt x="44" y="74"/>
                  <a:pt x="0" y="103"/>
                  <a:pt x="0" y="147"/>
                </a:cubicBezTo>
                <a:cubicBezTo>
                  <a:pt x="0" y="501"/>
                  <a:pt x="0" y="501"/>
                  <a:pt x="0" y="501"/>
                </a:cubicBezTo>
                <a:cubicBezTo>
                  <a:pt x="0" y="545"/>
                  <a:pt x="44" y="589"/>
                  <a:pt x="89" y="589"/>
                </a:cubicBezTo>
                <a:cubicBezTo>
                  <a:pt x="560" y="589"/>
                  <a:pt x="560" y="589"/>
                  <a:pt x="560" y="589"/>
                </a:cubicBezTo>
                <a:cubicBezTo>
                  <a:pt x="604" y="589"/>
                  <a:pt x="633" y="545"/>
                  <a:pt x="633" y="501"/>
                </a:cubicBezTo>
                <a:cubicBezTo>
                  <a:pt x="633" y="147"/>
                  <a:pt x="633" y="147"/>
                  <a:pt x="633" y="147"/>
                </a:cubicBezTo>
                <a:cubicBezTo>
                  <a:pt x="633" y="103"/>
                  <a:pt x="604" y="74"/>
                  <a:pt x="560" y="74"/>
                </a:cubicBezTo>
                <a:close/>
                <a:moveTo>
                  <a:pt x="236" y="59"/>
                </a:moveTo>
                <a:lnTo>
                  <a:pt x="236" y="59"/>
                </a:lnTo>
                <a:cubicBezTo>
                  <a:pt x="236" y="45"/>
                  <a:pt x="251" y="30"/>
                  <a:pt x="265" y="30"/>
                </a:cubicBezTo>
                <a:cubicBezTo>
                  <a:pt x="383" y="30"/>
                  <a:pt x="383" y="30"/>
                  <a:pt x="383" y="30"/>
                </a:cubicBezTo>
                <a:cubicBezTo>
                  <a:pt x="383" y="30"/>
                  <a:pt x="398" y="45"/>
                  <a:pt x="398" y="59"/>
                </a:cubicBezTo>
                <a:cubicBezTo>
                  <a:pt x="398" y="74"/>
                  <a:pt x="398" y="74"/>
                  <a:pt x="398" y="74"/>
                </a:cubicBezTo>
                <a:cubicBezTo>
                  <a:pt x="236" y="74"/>
                  <a:pt x="236" y="74"/>
                  <a:pt x="236" y="74"/>
                </a:cubicBezTo>
                <a:lnTo>
                  <a:pt x="236" y="59"/>
                </a:lnTo>
                <a:close/>
                <a:moveTo>
                  <a:pt x="589" y="501"/>
                </a:moveTo>
                <a:lnTo>
                  <a:pt x="589" y="501"/>
                </a:lnTo>
                <a:cubicBezTo>
                  <a:pt x="589" y="530"/>
                  <a:pt x="574" y="545"/>
                  <a:pt x="560" y="545"/>
                </a:cubicBezTo>
                <a:cubicBezTo>
                  <a:pt x="89" y="545"/>
                  <a:pt x="89" y="545"/>
                  <a:pt x="89" y="545"/>
                </a:cubicBezTo>
                <a:cubicBezTo>
                  <a:pt x="59" y="545"/>
                  <a:pt x="44" y="530"/>
                  <a:pt x="44" y="501"/>
                </a:cubicBezTo>
                <a:cubicBezTo>
                  <a:pt x="44" y="295"/>
                  <a:pt x="44" y="295"/>
                  <a:pt x="44" y="295"/>
                </a:cubicBezTo>
                <a:cubicBezTo>
                  <a:pt x="251" y="295"/>
                  <a:pt x="251" y="295"/>
                  <a:pt x="251" y="295"/>
                </a:cubicBezTo>
                <a:cubicBezTo>
                  <a:pt x="236" y="295"/>
                  <a:pt x="236" y="309"/>
                  <a:pt x="236" y="309"/>
                </a:cubicBezTo>
                <a:cubicBezTo>
                  <a:pt x="236" y="354"/>
                  <a:pt x="280" y="383"/>
                  <a:pt x="324" y="383"/>
                </a:cubicBezTo>
                <a:cubicBezTo>
                  <a:pt x="369" y="383"/>
                  <a:pt x="398" y="354"/>
                  <a:pt x="398" y="309"/>
                </a:cubicBezTo>
                <a:lnTo>
                  <a:pt x="398" y="295"/>
                </a:lnTo>
                <a:cubicBezTo>
                  <a:pt x="589" y="295"/>
                  <a:pt x="589" y="295"/>
                  <a:pt x="589" y="295"/>
                </a:cubicBezTo>
                <a:lnTo>
                  <a:pt x="589" y="501"/>
                </a:lnTo>
                <a:close/>
                <a:moveTo>
                  <a:pt x="280" y="309"/>
                </a:moveTo>
                <a:lnTo>
                  <a:pt x="280" y="309"/>
                </a:lnTo>
                <a:lnTo>
                  <a:pt x="280" y="295"/>
                </a:lnTo>
                <a:cubicBezTo>
                  <a:pt x="354" y="295"/>
                  <a:pt x="354" y="295"/>
                  <a:pt x="354" y="295"/>
                </a:cubicBezTo>
                <a:lnTo>
                  <a:pt x="354" y="309"/>
                </a:lnTo>
                <a:cubicBezTo>
                  <a:pt x="354" y="324"/>
                  <a:pt x="339" y="354"/>
                  <a:pt x="324" y="354"/>
                </a:cubicBezTo>
                <a:cubicBezTo>
                  <a:pt x="295" y="354"/>
                  <a:pt x="280" y="324"/>
                  <a:pt x="280" y="309"/>
                </a:cubicBezTo>
                <a:close/>
                <a:moveTo>
                  <a:pt x="589" y="250"/>
                </a:moveTo>
                <a:lnTo>
                  <a:pt x="589" y="250"/>
                </a:lnTo>
                <a:cubicBezTo>
                  <a:pt x="44" y="250"/>
                  <a:pt x="44" y="250"/>
                  <a:pt x="44" y="250"/>
                </a:cubicBezTo>
                <a:cubicBezTo>
                  <a:pt x="44" y="147"/>
                  <a:pt x="44" y="147"/>
                  <a:pt x="44" y="147"/>
                </a:cubicBezTo>
                <a:cubicBezTo>
                  <a:pt x="44" y="133"/>
                  <a:pt x="59" y="118"/>
                  <a:pt x="89" y="118"/>
                </a:cubicBezTo>
                <a:cubicBezTo>
                  <a:pt x="560" y="118"/>
                  <a:pt x="560" y="118"/>
                  <a:pt x="560" y="118"/>
                </a:cubicBezTo>
                <a:cubicBezTo>
                  <a:pt x="574" y="118"/>
                  <a:pt x="589" y="133"/>
                  <a:pt x="589" y="147"/>
                </a:cubicBezTo>
                <a:lnTo>
                  <a:pt x="589" y="250"/>
                </a:lnTo>
                <a:close/>
              </a:path>
            </a:pathLst>
          </a:custGeom>
          <a:solidFill>
            <a:schemeClr val="bg1"/>
          </a:solidFill>
          <a:ln>
            <a:noFill/>
          </a:ln>
          <a:effectLst/>
          <a:extLst/>
        </p:spPr>
        <p:txBody>
          <a:bodyPr wrap="none" lIns="41155" tIns="20578" rIns="41155" bIns="20578" anchor="ctr"/>
          <a:lstStyle/>
          <a:p>
            <a:pPr>
              <a:defRPr/>
            </a:pPr>
            <a:endParaRPr lang="en-US" sz="1264"/>
          </a:p>
        </p:txBody>
      </p:sp>
      <p:sp>
        <p:nvSpPr>
          <p:cNvPr id="69" name="Freeform 200"/>
          <p:cNvSpPr>
            <a:spLocks noChangeArrowheads="1"/>
          </p:cNvSpPr>
          <p:nvPr/>
        </p:nvSpPr>
        <p:spPr bwMode="auto">
          <a:xfrm>
            <a:off x="7586208" y="2218473"/>
            <a:ext cx="338297" cy="321537"/>
          </a:xfrm>
          <a:custGeom>
            <a:avLst/>
            <a:gdLst>
              <a:gd name="T0" fmla="*/ 309 w 634"/>
              <a:gd name="T1" fmla="*/ 44 h 604"/>
              <a:gd name="T2" fmla="*/ 309 w 634"/>
              <a:gd name="T3" fmla="*/ 44 h 604"/>
              <a:gd name="T4" fmla="*/ 14 w 634"/>
              <a:gd name="T5" fmla="*/ 220 h 604"/>
              <a:gd name="T6" fmla="*/ 14 w 634"/>
              <a:gd name="T7" fmla="*/ 220 h 604"/>
              <a:gd name="T8" fmla="*/ 279 w 634"/>
              <a:gd name="T9" fmla="*/ 338 h 604"/>
              <a:gd name="T10" fmla="*/ 338 w 634"/>
              <a:gd name="T11" fmla="*/ 338 h 604"/>
              <a:gd name="T12" fmla="*/ 603 w 634"/>
              <a:gd name="T13" fmla="*/ 220 h 604"/>
              <a:gd name="T14" fmla="*/ 603 w 634"/>
              <a:gd name="T15" fmla="*/ 161 h 604"/>
              <a:gd name="T16" fmla="*/ 338 w 634"/>
              <a:gd name="T17" fmla="*/ 14 h 604"/>
              <a:gd name="T18" fmla="*/ 279 w 634"/>
              <a:gd name="T19" fmla="*/ 14 h 604"/>
              <a:gd name="T20" fmla="*/ 14 w 634"/>
              <a:gd name="T21" fmla="*/ 161 h 604"/>
              <a:gd name="T22" fmla="*/ 14 w 634"/>
              <a:gd name="T23" fmla="*/ 220 h 604"/>
              <a:gd name="T24" fmla="*/ 309 w 634"/>
              <a:gd name="T25" fmla="*/ 44 h 604"/>
              <a:gd name="T26" fmla="*/ 309 w 634"/>
              <a:gd name="T27" fmla="*/ 44 h 604"/>
              <a:gd name="T28" fmla="*/ 588 w 634"/>
              <a:gd name="T29" fmla="*/ 191 h 604"/>
              <a:gd name="T30" fmla="*/ 309 w 634"/>
              <a:gd name="T31" fmla="*/ 309 h 604"/>
              <a:gd name="T32" fmla="*/ 44 w 634"/>
              <a:gd name="T33" fmla="*/ 191 h 604"/>
              <a:gd name="T34" fmla="*/ 309 w 634"/>
              <a:gd name="T35" fmla="*/ 44 h 604"/>
              <a:gd name="T36" fmla="*/ 309 w 634"/>
              <a:gd name="T37" fmla="*/ 559 h 604"/>
              <a:gd name="T38" fmla="*/ 309 w 634"/>
              <a:gd name="T39" fmla="*/ 559 h 604"/>
              <a:gd name="T40" fmla="*/ 44 w 634"/>
              <a:gd name="T41" fmla="*/ 441 h 604"/>
              <a:gd name="T42" fmla="*/ 0 w 634"/>
              <a:gd name="T43" fmla="*/ 427 h 604"/>
              <a:gd name="T44" fmla="*/ 14 w 634"/>
              <a:gd name="T45" fmla="*/ 471 h 604"/>
              <a:gd name="T46" fmla="*/ 279 w 634"/>
              <a:gd name="T47" fmla="*/ 589 h 604"/>
              <a:gd name="T48" fmla="*/ 338 w 634"/>
              <a:gd name="T49" fmla="*/ 589 h 604"/>
              <a:gd name="T50" fmla="*/ 603 w 634"/>
              <a:gd name="T51" fmla="*/ 471 h 604"/>
              <a:gd name="T52" fmla="*/ 633 w 634"/>
              <a:gd name="T53" fmla="*/ 427 h 604"/>
              <a:gd name="T54" fmla="*/ 588 w 634"/>
              <a:gd name="T55" fmla="*/ 441 h 604"/>
              <a:gd name="T56" fmla="*/ 309 w 634"/>
              <a:gd name="T57" fmla="*/ 559 h 604"/>
              <a:gd name="T58" fmla="*/ 14 w 634"/>
              <a:gd name="T59" fmla="*/ 338 h 604"/>
              <a:gd name="T60" fmla="*/ 14 w 634"/>
              <a:gd name="T61" fmla="*/ 338 h 604"/>
              <a:gd name="T62" fmla="*/ 279 w 634"/>
              <a:gd name="T63" fmla="*/ 471 h 604"/>
              <a:gd name="T64" fmla="*/ 338 w 634"/>
              <a:gd name="T65" fmla="*/ 471 h 604"/>
              <a:gd name="T66" fmla="*/ 603 w 634"/>
              <a:gd name="T67" fmla="*/ 338 h 604"/>
              <a:gd name="T68" fmla="*/ 633 w 634"/>
              <a:gd name="T69" fmla="*/ 294 h 604"/>
              <a:gd name="T70" fmla="*/ 588 w 634"/>
              <a:gd name="T71" fmla="*/ 309 h 604"/>
              <a:gd name="T72" fmla="*/ 309 w 634"/>
              <a:gd name="T73" fmla="*/ 441 h 604"/>
              <a:gd name="T74" fmla="*/ 44 w 634"/>
              <a:gd name="T75" fmla="*/ 309 h 604"/>
              <a:gd name="T76" fmla="*/ 0 w 634"/>
              <a:gd name="T77" fmla="*/ 294 h 604"/>
              <a:gd name="T78" fmla="*/ 14 w 634"/>
              <a:gd name="T79" fmla="*/ 338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34" h="604">
                <a:moveTo>
                  <a:pt x="309" y="44"/>
                </a:moveTo>
                <a:lnTo>
                  <a:pt x="309" y="44"/>
                </a:lnTo>
                <a:close/>
                <a:moveTo>
                  <a:pt x="14" y="220"/>
                </a:moveTo>
                <a:lnTo>
                  <a:pt x="14" y="220"/>
                </a:lnTo>
                <a:cubicBezTo>
                  <a:pt x="279" y="338"/>
                  <a:pt x="279" y="338"/>
                  <a:pt x="279" y="338"/>
                </a:cubicBezTo>
                <a:cubicBezTo>
                  <a:pt x="309" y="353"/>
                  <a:pt x="324" y="353"/>
                  <a:pt x="338" y="338"/>
                </a:cubicBezTo>
                <a:cubicBezTo>
                  <a:pt x="603" y="220"/>
                  <a:pt x="603" y="220"/>
                  <a:pt x="603" y="220"/>
                </a:cubicBezTo>
                <a:cubicBezTo>
                  <a:pt x="633" y="206"/>
                  <a:pt x="633" y="176"/>
                  <a:pt x="603" y="161"/>
                </a:cubicBezTo>
                <a:cubicBezTo>
                  <a:pt x="338" y="14"/>
                  <a:pt x="338" y="14"/>
                  <a:pt x="338" y="14"/>
                </a:cubicBezTo>
                <a:cubicBezTo>
                  <a:pt x="324" y="0"/>
                  <a:pt x="309" y="14"/>
                  <a:pt x="279" y="14"/>
                </a:cubicBezTo>
                <a:cubicBezTo>
                  <a:pt x="14" y="161"/>
                  <a:pt x="14" y="161"/>
                  <a:pt x="14" y="161"/>
                </a:cubicBezTo>
                <a:cubicBezTo>
                  <a:pt x="0" y="176"/>
                  <a:pt x="0" y="206"/>
                  <a:pt x="14" y="220"/>
                </a:cubicBezTo>
                <a:close/>
                <a:moveTo>
                  <a:pt x="309" y="44"/>
                </a:moveTo>
                <a:lnTo>
                  <a:pt x="309" y="44"/>
                </a:lnTo>
                <a:cubicBezTo>
                  <a:pt x="588" y="191"/>
                  <a:pt x="588" y="191"/>
                  <a:pt x="588" y="191"/>
                </a:cubicBezTo>
                <a:cubicBezTo>
                  <a:pt x="309" y="309"/>
                  <a:pt x="309" y="309"/>
                  <a:pt x="309" y="309"/>
                </a:cubicBezTo>
                <a:cubicBezTo>
                  <a:pt x="44" y="191"/>
                  <a:pt x="44" y="191"/>
                  <a:pt x="44" y="191"/>
                </a:cubicBezTo>
                <a:lnTo>
                  <a:pt x="309" y="44"/>
                </a:lnTo>
                <a:close/>
                <a:moveTo>
                  <a:pt x="309" y="559"/>
                </a:moveTo>
                <a:lnTo>
                  <a:pt x="309" y="559"/>
                </a:lnTo>
                <a:cubicBezTo>
                  <a:pt x="44" y="441"/>
                  <a:pt x="44" y="441"/>
                  <a:pt x="44" y="441"/>
                </a:cubicBezTo>
                <a:cubicBezTo>
                  <a:pt x="44" y="441"/>
                  <a:pt x="14" y="427"/>
                  <a:pt x="0" y="427"/>
                </a:cubicBezTo>
                <a:cubicBezTo>
                  <a:pt x="0" y="441"/>
                  <a:pt x="0" y="456"/>
                  <a:pt x="14" y="471"/>
                </a:cubicBezTo>
                <a:cubicBezTo>
                  <a:pt x="279" y="589"/>
                  <a:pt x="279" y="589"/>
                  <a:pt x="279" y="589"/>
                </a:cubicBezTo>
                <a:cubicBezTo>
                  <a:pt x="309" y="603"/>
                  <a:pt x="324" y="603"/>
                  <a:pt x="338" y="589"/>
                </a:cubicBezTo>
                <a:cubicBezTo>
                  <a:pt x="603" y="471"/>
                  <a:pt x="603" y="471"/>
                  <a:pt x="603" y="471"/>
                </a:cubicBezTo>
                <a:cubicBezTo>
                  <a:pt x="618" y="471"/>
                  <a:pt x="633" y="441"/>
                  <a:pt x="633" y="427"/>
                </a:cubicBezTo>
                <a:cubicBezTo>
                  <a:pt x="618" y="427"/>
                  <a:pt x="588" y="441"/>
                  <a:pt x="588" y="441"/>
                </a:cubicBezTo>
                <a:lnTo>
                  <a:pt x="309" y="559"/>
                </a:lnTo>
                <a:close/>
                <a:moveTo>
                  <a:pt x="14" y="338"/>
                </a:moveTo>
                <a:lnTo>
                  <a:pt x="14" y="338"/>
                </a:lnTo>
                <a:cubicBezTo>
                  <a:pt x="279" y="471"/>
                  <a:pt x="279" y="471"/>
                  <a:pt x="279" y="471"/>
                </a:cubicBezTo>
                <a:cubicBezTo>
                  <a:pt x="309" y="471"/>
                  <a:pt x="324" y="471"/>
                  <a:pt x="338" y="471"/>
                </a:cubicBezTo>
                <a:cubicBezTo>
                  <a:pt x="603" y="338"/>
                  <a:pt x="603" y="338"/>
                  <a:pt x="603" y="338"/>
                </a:cubicBezTo>
                <a:cubicBezTo>
                  <a:pt x="618" y="338"/>
                  <a:pt x="633" y="309"/>
                  <a:pt x="633" y="294"/>
                </a:cubicBezTo>
                <a:cubicBezTo>
                  <a:pt x="618" y="309"/>
                  <a:pt x="588" y="309"/>
                  <a:pt x="588" y="309"/>
                </a:cubicBezTo>
                <a:cubicBezTo>
                  <a:pt x="309" y="441"/>
                  <a:pt x="309" y="441"/>
                  <a:pt x="309" y="441"/>
                </a:cubicBezTo>
                <a:cubicBezTo>
                  <a:pt x="44" y="309"/>
                  <a:pt x="44" y="309"/>
                  <a:pt x="44" y="309"/>
                </a:cubicBezTo>
                <a:cubicBezTo>
                  <a:pt x="44" y="309"/>
                  <a:pt x="14" y="309"/>
                  <a:pt x="0" y="294"/>
                </a:cubicBezTo>
                <a:cubicBezTo>
                  <a:pt x="0" y="309"/>
                  <a:pt x="0" y="338"/>
                  <a:pt x="14" y="338"/>
                </a:cubicBezTo>
                <a:close/>
              </a:path>
            </a:pathLst>
          </a:custGeom>
          <a:solidFill>
            <a:schemeClr val="bg1"/>
          </a:solidFill>
          <a:ln>
            <a:noFill/>
          </a:ln>
          <a:effectLst/>
          <a:extLst/>
        </p:spPr>
        <p:txBody>
          <a:bodyPr wrap="none" lIns="41155" tIns="20578" rIns="41155" bIns="20578" anchor="ctr"/>
          <a:lstStyle/>
          <a:p>
            <a:pPr>
              <a:defRPr/>
            </a:pPr>
            <a:endParaRPr lang="en-US" sz="1264"/>
          </a:p>
        </p:txBody>
      </p:sp>
      <p:sp>
        <p:nvSpPr>
          <p:cNvPr id="71" name="TextBox 70"/>
          <p:cNvSpPr txBox="1"/>
          <p:nvPr/>
        </p:nvSpPr>
        <p:spPr>
          <a:xfrm>
            <a:off x="3158499" y="2787994"/>
            <a:ext cx="566960" cy="498730"/>
          </a:xfrm>
          <a:prstGeom prst="rect">
            <a:avLst/>
          </a:prstGeom>
          <a:noFill/>
        </p:spPr>
        <p:txBody>
          <a:bodyPr wrap="none" lIns="82301" tIns="41150" rIns="82301" bIns="41150" rtlCol="0">
            <a:spAutoFit/>
          </a:bodyPr>
          <a:lstStyle/>
          <a:p>
            <a:r>
              <a:rPr lang="id-ID" sz="2701" b="1" dirty="0">
                <a:solidFill>
                  <a:schemeClr val="bg1"/>
                </a:solidFill>
                <a:latin typeface="Lato Regular"/>
                <a:cs typeface="Lato Regular"/>
              </a:rPr>
              <a:t>02</a:t>
            </a:r>
          </a:p>
        </p:txBody>
      </p:sp>
      <p:sp>
        <p:nvSpPr>
          <p:cNvPr id="72" name="TextBox 71"/>
          <p:cNvSpPr txBox="1"/>
          <p:nvPr/>
        </p:nvSpPr>
        <p:spPr>
          <a:xfrm>
            <a:off x="3158499" y="3375240"/>
            <a:ext cx="566960" cy="498730"/>
          </a:xfrm>
          <a:prstGeom prst="rect">
            <a:avLst/>
          </a:prstGeom>
          <a:noFill/>
        </p:spPr>
        <p:txBody>
          <a:bodyPr wrap="none" lIns="82301" tIns="41150" rIns="82301" bIns="41150" rtlCol="0">
            <a:spAutoFit/>
          </a:bodyPr>
          <a:lstStyle/>
          <a:p>
            <a:r>
              <a:rPr lang="id-ID" sz="2701" b="1" dirty="0">
                <a:solidFill>
                  <a:schemeClr val="bg1"/>
                </a:solidFill>
                <a:latin typeface="Lato Regular"/>
                <a:cs typeface="Lato Regular"/>
              </a:rPr>
              <a:t>03</a:t>
            </a:r>
          </a:p>
        </p:txBody>
      </p:sp>
      <p:sp>
        <p:nvSpPr>
          <p:cNvPr id="73" name="TextBox 72"/>
          <p:cNvSpPr txBox="1"/>
          <p:nvPr/>
        </p:nvSpPr>
        <p:spPr>
          <a:xfrm>
            <a:off x="3158499" y="4012589"/>
            <a:ext cx="566960" cy="498730"/>
          </a:xfrm>
          <a:prstGeom prst="rect">
            <a:avLst/>
          </a:prstGeom>
          <a:noFill/>
        </p:spPr>
        <p:txBody>
          <a:bodyPr wrap="none" lIns="82301" tIns="41150" rIns="82301" bIns="41150" rtlCol="0">
            <a:spAutoFit/>
          </a:bodyPr>
          <a:lstStyle/>
          <a:p>
            <a:r>
              <a:rPr lang="id-ID" sz="2701" b="1" dirty="0">
                <a:solidFill>
                  <a:schemeClr val="bg1"/>
                </a:solidFill>
                <a:latin typeface="Lato Regular"/>
                <a:cs typeface="Lato Regular"/>
              </a:rPr>
              <a:t>04</a:t>
            </a:r>
          </a:p>
        </p:txBody>
      </p:sp>
      <p:sp>
        <p:nvSpPr>
          <p:cNvPr id="74" name="TextBox 73"/>
          <p:cNvSpPr txBox="1"/>
          <p:nvPr/>
        </p:nvSpPr>
        <p:spPr>
          <a:xfrm>
            <a:off x="3158499" y="4658079"/>
            <a:ext cx="566960" cy="498730"/>
          </a:xfrm>
          <a:prstGeom prst="rect">
            <a:avLst/>
          </a:prstGeom>
          <a:noFill/>
        </p:spPr>
        <p:txBody>
          <a:bodyPr wrap="none" lIns="82301" tIns="41150" rIns="82301" bIns="41150" rtlCol="0">
            <a:spAutoFit/>
          </a:bodyPr>
          <a:lstStyle/>
          <a:p>
            <a:r>
              <a:rPr lang="id-ID" sz="2701" b="1" dirty="0">
                <a:solidFill>
                  <a:schemeClr val="bg1"/>
                </a:solidFill>
                <a:latin typeface="Lato Regular"/>
                <a:cs typeface="Lato Regular"/>
              </a:rPr>
              <a:t>05</a:t>
            </a:r>
          </a:p>
        </p:txBody>
      </p:sp>
      <p:sp>
        <p:nvSpPr>
          <p:cNvPr id="75" name="TextBox 74"/>
          <p:cNvSpPr txBox="1"/>
          <p:nvPr/>
        </p:nvSpPr>
        <p:spPr>
          <a:xfrm>
            <a:off x="3158499" y="2179508"/>
            <a:ext cx="566960" cy="498730"/>
          </a:xfrm>
          <a:prstGeom prst="rect">
            <a:avLst/>
          </a:prstGeom>
          <a:noFill/>
        </p:spPr>
        <p:txBody>
          <a:bodyPr wrap="none" lIns="82301" tIns="41150" rIns="82301" bIns="41150" rtlCol="0">
            <a:spAutoFit/>
          </a:bodyPr>
          <a:lstStyle/>
          <a:p>
            <a:r>
              <a:rPr lang="id-ID" sz="2701" b="1" dirty="0">
                <a:solidFill>
                  <a:schemeClr val="bg1"/>
                </a:solidFill>
                <a:latin typeface="Lato Regular"/>
                <a:cs typeface="Lato Regular"/>
              </a:rPr>
              <a:t>01</a:t>
            </a:r>
          </a:p>
        </p:txBody>
      </p:sp>
      <p:sp>
        <p:nvSpPr>
          <p:cNvPr id="77" name="TextBox 76"/>
          <p:cNvSpPr txBox="1"/>
          <p:nvPr/>
        </p:nvSpPr>
        <p:spPr>
          <a:xfrm>
            <a:off x="3865238" y="2767417"/>
            <a:ext cx="3609404" cy="530616"/>
          </a:xfrm>
          <a:prstGeom prst="rect">
            <a:avLst/>
          </a:prstGeom>
          <a:noFill/>
        </p:spPr>
        <p:txBody>
          <a:bodyPr wrap="square" lIns="98764" tIns="49382" rIns="98764" bIns="49382" rtlCol="0">
            <a:spAutoFit/>
          </a:bodyPr>
          <a:lstStyle/>
          <a:p>
            <a:r>
              <a:rPr lang="en-US" sz="2800" b="1" dirty="0">
                <a:solidFill>
                  <a:schemeClr val="bg1"/>
                </a:solidFill>
              </a:rPr>
              <a:t>Directives</a:t>
            </a:r>
            <a:endParaRPr lang="en-US" sz="3200" b="1" dirty="0">
              <a:solidFill>
                <a:schemeClr val="bg1"/>
              </a:solidFill>
            </a:endParaRPr>
          </a:p>
        </p:txBody>
      </p:sp>
      <p:sp>
        <p:nvSpPr>
          <p:cNvPr id="78" name="TextBox 77"/>
          <p:cNvSpPr txBox="1"/>
          <p:nvPr/>
        </p:nvSpPr>
        <p:spPr>
          <a:xfrm>
            <a:off x="3865238" y="3354662"/>
            <a:ext cx="3609404" cy="469958"/>
          </a:xfrm>
          <a:prstGeom prst="rect">
            <a:avLst/>
          </a:prstGeom>
          <a:noFill/>
        </p:spPr>
        <p:txBody>
          <a:bodyPr wrap="square" lIns="98764" tIns="49382" rIns="98764" bIns="49382" rtlCol="0">
            <a:spAutoFit/>
          </a:bodyPr>
          <a:lstStyle/>
          <a:p>
            <a:pPr>
              <a:lnSpc>
                <a:spcPct val="110000"/>
              </a:lnSpc>
            </a:pPr>
            <a:r>
              <a:rPr lang="en-US" sz="2400" b="1" dirty="0">
                <a:solidFill>
                  <a:schemeClr val="bg1"/>
                </a:solidFill>
                <a:latin typeface="Lato Regular"/>
                <a:cs typeface="Lato Regular"/>
              </a:rPr>
              <a:t>Computed Properties</a:t>
            </a:r>
            <a:endParaRPr lang="en-US" sz="2400" dirty="0">
              <a:solidFill>
                <a:schemeClr val="bg1"/>
              </a:solidFill>
              <a:latin typeface="Lato Light"/>
              <a:cs typeface="Lato Light"/>
            </a:endParaRPr>
          </a:p>
        </p:txBody>
      </p:sp>
      <p:sp>
        <p:nvSpPr>
          <p:cNvPr id="79" name="TextBox 78"/>
          <p:cNvSpPr txBox="1"/>
          <p:nvPr/>
        </p:nvSpPr>
        <p:spPr>
          <a:xfrm>
            <a:off x="3865238" y="4002595"/>
            <a:ext cx="3609404" cy="469958"/>
          </a:xfrm>
          <a:prstGeom prst="rect">
            <a:avLst/>
          </a:prstGeom>
          <a:noFill/>
        </p:spPr>
        <p:txBody>
          <a:bodyPr wrap="square" lIns="98764" tIns="49382" rIns="98764" bIns="49382" rtlCol="0">
            <a:spAutoFit/>
          </a:bodyPr>
          <a:lstStyle/>
          <a:p>
            <a:pPr>
              <a:lnSpc>
                <a:spcPct val="110000"/>
              </a:lnSpc>
            </a:pPr>
            <a:r>
              <a:rPr lang="en-US" sz="2400" b="1" dirty="0">
                <a:solidFill>
                  <a:schemeClr val="bg1"/>
                </a:solidFill>
                <a:latin typeface="Lato Regular"/>
                <a:cs typeface="Lato Regular"/>
              </a:rPr>
              <a:t>Methods</a:t>
            </a:r>
            <a:endParaRPr lang="en-US" sz="2400" dirty="0">
              <a:solidFill>
                <a:schemeClr val="bg1"/>
              </a:solidFill>
              <a:latin typeface="Lato Light"/>
              <a:cs typeface="Lato Light"/>
            </a:endParaRPr>
          </a:p>
        </p:txBody>
      </p:sp>
      <p:sp>
        <p:nvSpPr>
          <p:cNvPr id="80" name="TextBox 79"/>
          <p:cNvSpPr txBox="1"/>
          <p:nvPr/>
        </p:nvSpPr>
        <p:spPr>
          <a:xfrm>
            <a:off x="3865238" y="4647530"/>
            <a:ext cx="3609404" cy="531706"/>
          </a:xfrm>
          <a:prstGeom prst="rect">
            <a:avLst/>
          </a:prstGeom>
          <a:noFill/>
        </p:spPr>
        <p:txBody>
          <a:bodyPr wrap="square" lIns="98764" tIns="49382" rIns="98764" bIns="49382" rtlCol="0">
            <a:spAutoFit/>
          </a:bodyPr>
          <a:lstStyle/>
          <a:p>
            <a:pPr>
              <a:lnSpc>
                <a:spcPct val="110000"/>
              </a:lnSpc>
            </a:pPr>
            <a:r>
              <a:rPr lang="en-US" sz="2800" b="1" dirty="0">
                <a:solidFill>
                  <a:schemeClr val="bg1"/>
                </a:solidFill>
                <a:latin typeface="Lato Regular"/>
                <a:cs typeface="Lato Regular"/>
              </a:rPr>
              <a:t>Filters</a:t>
            </a:r>
            <a:endParaRPr lang="en-US" sz="2800" dirty="0">
              <a:solidFill>
                <a:schemeClr val="bg1"/>
              </a:solidFill>
              <a:latin typeface="Lato Light"/>
              <a:cs typeface="Lato Light"/>
            </a:endParaRPr>
          </a:p>
        </p:txBody>
      </p:sp>
      <p:sp>
        <p:nvSpPr>
          <p:cNvPr id="81" name="TextBox 80"/>
          <p:cNvSpPr txBox="1"/>
          <p:nvPr/>
        </p:nvSpPr>
        <p:spPr>
          <a:xfrm>
            <a:off x="3865238" y="2169480"/>
            <a:ext cx="3609404" cy="469958"/>
          </a:xfrm>
          <a:prstGeom prst="rect">
            <a:avLst/>
          </a:prstGeom>
          <a:noFill/>
        </p:spPr>
        <p:txBody>
          <a:bodyPr wrap="square" lIns="98764" tIns="49382" rIns="98764" bIns="49382" rtlCol="0">
            <a:spAutoFit/>
          </a:bodyPr>
          <a:lstStyle/>
          <a:p>
            <a:pPr>
              <a:lnSpc>
                <a:spcPct val="110000"/>
              </a:lnSpc>
            </a:pPr>
            <a:r>
              <a:rPr lang="en-US" sz="2400" b="1" dirty="0" smtClean="0">
                <a:solidFill>
                  <a:schemeClr val="bg1"/>
                </a:solidFill>
                <a:latin typeface="Lato Regular"/>
                <a:cs typeface="Lato Regular"/>
              </a:rPr>
              <a:t>Declarative Rendering</a:t>
            </a:r>
            <a:endParaRPr lang="en-US" sz="2400" b="1" dirty="0">
              <a:solidFill>
                <a:schemeClr val="bg1"/>
              </a:solidFill>
              <a:latin typeface="Lato Light"/>
              <a:cs typeface="Lato Light"/>
            </a:endParaRPr>
          </a:p>
        </p:txBody>
      </p:sp>
      <p:sp>
        <p:nvSpPr>
          <p:cNvPr id="82" name="Line 525"/>
          <p:cNvSpPr>
            <a:spLocks noChangeShapeType="1"/>
          </p:cNvSpPr>
          <p:nvPr/>
        </p:nvSpPr>
        <p:spPr bwMode="auto">
          <a:xfrm>
            <a:off x="3809828" y="2798657"/>
            <a:ext cx="2147" cy="480747"/>
          </a:xfrm>
          <a:prstGeom prst="line">
            <a:avLst/>
          </a:prstGeom>
          <a:noFill/>
          <a:ln w="1800" cap="flat">
            <a:solidFill>
              <a:srgbClr val="F1F0F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sz="5176"/>
          </a:p>
        </p:txBody>
      </p:sp>
      <p:sp>
        <p:nvSpPr>
          <p:cNvPr id="83" name="Line 525"/>
          <p:cNvSpPr>
            <a:spLocks noChangeShapeType="1"/>
          </p:cNvSpPr>
          <p:nvPr/>
        </p:nvSpPr>
        <p:spPr bwMode="auto">
          <a:xfrm>
            <a:off x="3809828" y="3375240"/>
            <a:ext cx="2147" cy="480747"/>
          </a:xfrm>
          <a:prstGeom prst="line">
            <a:avLst/>
          </a:prstGeom>
          <a:noFill/>
          <a:ln w="1800" cap="flat">
            <a:solidFill>
              <a:srgbClr val="F1F0F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sz="5176"/>
          </a:p>
        </p:txBody>
      </p:sp>
      <p:sp>
        <p:nvSpPr>
          <p:cNvPr id="84" name="Line 525"/>
          <p:cNvSpPr>
            <a:spLocks noChangeShapeType="1"/>
          </p:cNvSpPr>
          <p:nvPr/>
        </p:nvSpPr>
        <p:spPr bwMode="auto">
          <a:xfrm>
            <a:off x="3809828" y="4023302"/>
            <a:ext cx="2147" cy="480747"/>
          </a:xfrm>
          <a:prstGeom prst="line">
            <a:avLst/>
          </a:prstGeom>
          <a:noFill/>
          <a:ln w="1800" cap="flat">
            <a:solidFill>
              <a:srgbClr val="F1F0F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sz="5176"/>
          </a:p>
        </p:txBody>
      </p:sp>
      <p:sp>
        <p:nvSpPr>
          <p:cNvPr id="85" name="Line 525"/>
          <p:cNvSpPr>
            <a:spLocks noChangeShapeType="1"/>
          </p:cNvSpPr>
          <p:nvPr/>
        </p:nvSpPr>
        <p:spPr bwMode="auto">
          <a:xfrm>
            <a:off x="3809828" y="4686186"/>
            <a:ext cx="2147" cy="480747"/>
          </a:xfrm>
          <a:prstGeom prst="line">
            <a:avLst/>
          </a:prstGeom>
          <a:noFill/>
          <a:ln w="1800" cap="flat">
            <a:solidFill>
              <a:srgbClr val="F1F0F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sz="5176"/>
          </a:p>
        </p:txBody>
      </p:sp>
      <p:sp>
        <p:nvSpPr>
          <p:cNvPr id="86" name="Line 525"/>
          <p:cNvSpPr>
            <a:spLocks noChangeShapeType="1"/>
          </p:cNvSpPr>
          <p:nvPr/>
        </p:nvSpPr>
        <p:spPr bwMode="auto">
          <a:xfrm>
            <a:off x="3809828" y="2199293"/>
            <a:ext cx="2147" cy="480747"/>
          </a:xfrm>
          <a:prstGeom prst="line">
            <a:avLst/>
          </a:prstGeom>
          <a:noFill/>
          <a:ln w="1800" cap="flat">
            <a:solidFill>
              <a:srgbClr val="F1F0F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sz="5176"/>
          </a:p>
        </p:txBody>
      </p:sp>
      <p:grpSp>
        <p:nvGrpSpPr>
          <p:cNvPr id="70" name="Group 69"/>
          <p:cNvGrpSpPr/>
          <p:nvPr/>
        </p:nvGrpSpPr>
        <p:grpSpPr>
          <a:xfrm>
            <a:off x="3482168" y="559511"/>
            <a:ext cx="5246200" cy="935833"/>
            <a:chOff x="6361236" y="483017"/>
            <a:chExt cx="11655185" cy="2079087"/>
          </a:xfrm>
        </p:grpSpPr>
        <p:sp>
          <p:nvSpPr>
            <p:cNvPr id="76" name="TextBox 75"/>
            <p:cNvSpPr txBox="1"/>
            <p:nvPr/>
          </p:nvSpPr>
          <p:spPr>
            <a:xfrm>
              <a:off x="8187000" y="483017"/>
              <a:ext cx="7962509" cy="1446463"/>
            </a:xfrm>
            <a:prstGeom prst="rect">
              <a:avLst/>
            </a:prstGeom>
            <a:noFill/>
          </p:spPr>
          <p:txBody>
            <a:bodyPr wrap="none" lIns="41150" tIns="20575" rIns="41150" bIns="20575" rtlCol="0">
              <a:spAutoFit/>
            </a:bodyPr>
            <a:lstStyle/>
            <a:p>
              <a:pPr algn="ctr"/>
              <a:r>
                <a:rPr lang="en-US" sz="3961" b="1" dirty="0">
                  <a:solidFill>
                    <a:schemeClr val="tx2"/>
                  </a:solidFill>
                  <a:latin typeface="Lato Regular"/>
                  <a:cs typeface="Lato Regular"/>
                </a:rPr>
                <a:t>5 Steps to </a:t>
              </a:r>
              <a:r>
                <a:rPr lang="en-US" sz="3961" b="1" dirty="0" smtClean="0">
                  <a:solidFill>
                    <a:schemeClr val="tx2"/>
                  </a:solidFill>
                  <a:latin typeface="Lato Regular"/>
                  <a:cs typeface="Lato Regular"/>
                </a:rPr>
                <a:t>Start</a:t>
              </a:r>
              <a:endParaRPr lang="id-ID" sz="3961" b="1" dirty="0">
                <a:solidFill>
                  <a:schemeClr val="tx2"/>
                </a:solidFill>
                <a:latin typeface="Lato Regular"/>
                <a:cs typeface="Lato Regular"/>
              </a:endParaRPr>
            </a:p>
          </p:txBody>
        </p:sp>
        <p:sp>
          <p:nvSpPr>
            <p:cNvPr id="87" name="Rectangle 86"/>
            <p:cNvSpPr/>
            <p:nvPr/>
          </p:nvSpPr>
          <p:spPr>
            <a:xfrm>
              <a:off x="11412311" y="2470667"/>
              <a:ext cx="1553038" cy="91437"/>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41113" tIns="20558" rIns="41113" bIns="20558" rtlCol="0" anchor="ctr"/>
            <a:lstStyle/>
            <a:p>
              <a:pPr algn="ctr"/>
              <a:endParaRPr lang="en-US" sz="1264" dirty="0">
                <a:solidFill>
                  <a:schemeClr val="accent2"/>
                </a:solidFill>
                <a:latin typeface="Open Sans Light"/>
              </a:endParaRPr>
            </a:p>
          </p:txBody>
        </p:sp>
        <p:sp>
          <p:nvSpPr>
            <p:cNvPr id="88" name="Subtitle 2"/>
            <p:cNvSpPr txBox="1">
              <a:spLocks/>
            </p:cNvSpPr>
            <p:nvPr/>
          </p:nvSpPr>
          <p:spPr>
            <a:xfrm>
              <a:off x="6361236" y="1634834"/>
              <a:ext cx="11655185" cy="839116"/>
            </a:xfrm>
            <a:prstGeom prst="rect">
              <a:avLst/>
            </a:prstGeom>
          </p:spPr>
          <p:txBody>
            <a:bodyPr vert="horz" lIns="97896" tIns="48948" rIns="97896" bIns="48948" rtlCol="0">
              <a:norm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r>
                <a:rPr lang="en-US" sz="1396" dirty="0" smtClean="0">
                  <a:latin typeface="Lato Light"/>
                  <a:cs typeface="Lato Light"/>
                </a:rPr>
                <a:t>EASY!</a:t>
              </a:r>
              <a:endParaRPr lang="en-US" sz="1396" dirty="0">
                <a:solidFill>
                  <a:schemeClr val="accent1"/>
                </a:solidFill>
                <a:latin typeface="Lato Light"/>
                <a:cs typeface="Lato Light"/>
              </a:endParaRPr>
            </a:p>
          </p:txBody>
        </p:sp>
      </p:grpSp>
    </p:spTree>
    <p:extLst>
      <p:ext uri="{BB962C8B-B14F-4D97-AF65-F5344CB8AC3E}">
        <p14:creationId xmlns:p14="http://schemas.microsoft.com/office/powerpoint/2010/main" val="525514660"/>
      </p:ext>
    </p:extLst>
  </p:cSld>
  <p:clrMapOvr>
    <a:masterClrMapping/>
  </p:clrMapOvr>
  <mc:AlternateContent xmlns:mc="http://schemas.openxmlformats.org/markup-compatibility/2006" xmlns:p14="http://schemas.microsoft.com/office/powerpoint/2010/main">
    <mc:Choice Requires="p14">
      <p:transition spd="slow" p14:dur="1400" advClick="0">
        <p14:doors dir="vert"/>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additive="base">
                                        <p:cTn id="7" dur="500" fill="hold"/>
                                        <p:tgtEl>
                                          <p:spTgt spid="32"/>
                                        </p:tgtEl>
                                        <p:attrNameLst>
                                          <p:attrName>ppt_x</p:attrName>
                                        </p:attrNameLst>
                                      </p:cBhvr>
                                      <p:tavLst>
                                        <p:tav tm="0">
                                          <p:val>
                                            <p:strVal val="#ppt_x"/>
                                          </p:val>
                                        </p:tav>
                                        <p:tav tm="100000">
                                          <p:val>
                                            <p:strVal val="#ppt_x"/>
                                          </p:val>
                                        </p:tav>
                                      </p:tavLst>
                                    </p:anim>
                                    <p:anim calcmode="lin" valueType="num">
                                      <p:cBhvr additive="base">
                                        <p:cTn id="8" dur="500" fill="hold"/>
                                        <p:tgtEl>
                                          <p:spTgt spid="3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4"/>
                                        </p:tgtEl>
                                        <p:attrNameLst>
                                          <p:attrName>style.visibility</p:attrName>
                                        </p:attrNameLst>
                                      </p:cBhvr>
                                      <p:to>
                                        <p:strVal val="visible"/>
                                      </p:to>
                                    </p:set>
                                    <p:anim calcmode="lin" valueType="num">
                                      <p:cBhvr additive="base">
                                        <p:cTn id="11" dur="500" fill="hold"/>
                                        <p:tgtEl>
                                          <p:spTgt spid="34"/>
                                        </p:tgtEl>
                                        <p:attrNameLst>
                                          <p:attrName>ppt_x</p:attrName>
                                        </p:attrNameLst>
                                      </p:cBhvr>
                                      <p:tavLst>
                                        <p:tav tm="0">
                                          <p:val>
                                            <p:strVal val="#ppt_x"/>
                                          </p:val>
                                        </p:tav>
                                        <p:tav tm="100000">
                                          <p:val>
                                            <p:strVal val="#ppt_x"/>
                                          </p:val>
                                        </p:tav>
                                      </p:tavLst>
                                    </p:anim>
                                    <p:anim calcmode="lin" valueType="num">
                                      <p:cBhvr additive="base">
                                        <p:cTn id="12" dur="500" fill="hold"/>
                                        <p:tgtEl>
                                          <p:spTgt spid="34"/>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5"/>
                                        </p:tgtEl>
                                        <p:attrNameLst>
                                          <p:attrName>style.visibility</p:attrName>
                                        </p:attrNameLst>
                                      </p:cBhvr>
                                      <p:to>
                                        <p:strVal val="visible"/>
                                      </p:to>
                                    </p:set>
                                    <p:anim calcmode="lin" valueType="num">
                                      <p:cBhvr additive="base">
                                        <p:cTn id="15" dur="500" fill="hold"/>
                                        <p:tgtEl>
                                          <p:spTgt spid="35"/>
                                        </p:tgtEl>
                                        <p:attrNameLst>
                                          <p:attrName>ppt_x</p:attrName>
                                        </p:attrNameLst>
                                      </p:cBhvr>
                                      <p:tavLst>
                                        <p:tav tm="0">
                                          <p:val>
                                            <p:strVal val="#ppt_x"/>
                                          </p:val>
                                        </p:tav>
                                        <p:tav tm="100000">
                                          <p:val>
                                            <p:strVal val="#ppt_x"/>
                                          </p:val>
                                        </p:tav>
                                      </p:tavLst>
                                    </p:anim>
                                    <p:anim calcmode="lin" valueType="num">
                                      <p:cBhvr additive="base">
                                        <p:cTn id="16" dur="500" fill="hold"/>
                                        <p:tgtEl>
                                          <p:spTgt spid="35"/>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36"/>
                                        </p:tgtEl>
                                        <p:attrNameLst>
                                          <p:attrName>style.visibility</p:attrName>
                                        </p:attrNameLst>
                                      </p:cBhvr>
                                      <p:to>
                                        <p:strVal val="visible"/>
                                      </p:to>
                                    </p:set>
                                    <p:anim calcmode="lin" valueType="num">
                                      <p:cBhvr additive="base">
                                        <p:cTn id="19" dur="500" fill="hold"/>
                                        <p:tgtEl>
                                          <p:spTgt spid="36"/>
                                        </p:tgtEl>
                                        <p:attrNameLst>
                                          <p:attrName>ppt_x</p:attrName>
                                        </p:attrNameLst>
                                      </p:cBhvr>
                                      <p:tavLst>
                                        <p:tav tm="0">
                                          <p:val>
                                            <p:strVal val="#ppt_x"/>
                                          </p:val>
                                        </p:tav>
                                        <p:tav tm="100000">
                                          <p:val>
                                            <p:strVal val="#ppt_x"/>
                                          </p:val>
                                        </p:tav>
                                      </p:tavLst>
                                    </p:anim>
                                    <p:anim calcmode="lin" valueType="num">
                                      <p:cBhvr additive="base">
                                        <p:cTn id="20" dur="500" fill="hold"/>
                                        <p:tgtEl>
                                          <p:spTgt spid="36"/>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37"/>
                                        </p:tgtEl>
                                        <p:attrNameLst>
                                          <p:attrName>style.visibility</p:attrName>
                                        </p:attrNameLst>
                                      </p:cBhvr>
                                      <p:to>
                                        <p:strVal val="visible"/>
                                      </p:to>
                                    </p:set>
                                    <p:anim calcmode="lin" valueType="num">
                                      <p:cBhvr additive="base">
                                        <p:cTn id="23" dur="500" fill="hold"/>
                                        <p:tgtEl>
                                          <p:spTgt spid="37"/>
                                        </p:tgtEl>
                                        <p:attrNameLst>
                                          <p:attrName>ppt_x</p:attrName>
                                        </p:attrNameLst>
                                      </p:cBhvr>
                                      <p:tavLst>
                                        <p:tav tm="0">
                                          <p:val>
                                            <p:strVal val="#ppt_x"/>
                                          </p:val>
                                        </p:tav>
                                        <p:tav tm="100000">
                                          <p:val>
                                            <p:strVal val="#ppt_x"/>
                                          </p:val>
                                        </p:tav>
                                      </p:tavLst>
                                    </p:anim>
                                    <p:anim calcmode="lin" valueType="num">
                                      <p:cBhvr additive="base">
                                        <p:cTn id="24" dur="500" fill="hold"/>
                                        <p:tgtEl>
                                          <p:spTgt spid="37"/>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38"/>
                                        </p:tgtEl>
                                        <p:attrNameLst>
                                          <p:attrName>style.visibility</p:attrName>
                                        </p:attrNameLst>
                                      </p:cBhvr>
                                      <p:to>
                                        <p:strVal val="visible"/>
                                      </p:to>
                                    </p:set>
                                    <p:anim calcmode="lin" valueType="num">
                                      <p:cBhvr additive="base">
                                        <p:cTn id="27" dur="500" fill="hold"/>
                                        <p:tgtEl>
                                          <p:spTgt spid="38"/>
                                        </p:tgtEl>
                                        <p:attrNameLst>
                                          <p:attrName>ppt_x</p:attrName>
                                        </p:attrNameLst>
                                      </p:cBhvr>
                                      <p:tavLst>
                                        <p:tav tm="0">
                                          <p:val>
                                            <p:strVal val="#ppt_x"/>
                                          </p:val>
                                        </p:tav>
                                        <p:tav tm="100000">
                                          <p:val>
                                            <p:strVal val="#ppt_x"/>
                                          </p:val>
                                        </p:tav>
                                      </p:tavLst>
                                    </p:anim>
                                    <p:anim calcmode="lin" valueType="num">
                                      <p:cBhvr additive="base">
                                        <p:cTn id="28" dur="500" fill="hold"/>
                                        <p:tgtEl>
                                          <p:spTgt spid="38"/>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39"/>
                                        </p:tgtEl>
                                        <p:attrNameLst>
                                          <p:attrName>style.visibility</p:attrName>
                                        </p:attrNameLst>
                                      </p:cBhvr>
                                      <p:to>
                                        <p:strVal val="visible"/>
                                      </p:to>
                                    </p:set>
                                    <p:anim calcmode="lin" valueType="num">
                                      <p:cBhvr additive="base">
                                        <p:cTn id="31" dur="500" fill="hold"/>
                                        <p:tgtEl>
                                          <p:spTgt spid="39"/>
                                        </p:tgtEl>
                                        <p:attrNameLst>
                                          <p:attrName>ppt_x</p:attrName>
                                        </p:attrNameLst>
                                      </p:cBhvr>
                                      <p:tavLst>
                                        <p:tav tm="0">
                                          <p:val>
                                            <p:strVal val="#ppt_x"/>
                                          </p:val>
                                        </p:tav>
                                        <p:tav tm="100000">
                                          <p:val>
                                            <p:strVal val="#ppt_x"/>
                                          </p:val>
                                        </p:tav>
                                      </p:tavLst>
                                    </p:anim>
                                    <p:anim calcmode="lin" valueType="num">
                                      <p:cBhvr additive="base">
                                        <p:cTn id="32" dur="500" fill="hold"/>
                                        <p:tgtEl>
                                          <p:spTgt spid="39"/>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41"/>
                                        </p:tgtEl>
                                        <p:attrNameLst>
                                          <p:attrName>style.visibility</p:attrName>
                                        </p:attrNameLst>
                                      </p:cBhvr>
                                      <p:to>
                                        <p:strVal val="visible"/>
                                      </p:to>
                                    </p:set>
                                    <p:anim calcmode="lin" valueType="num">
                                      <p:cBhvr additive="base">
                                        <p:cTn id="35" dur="500" fill="hold"/>
                                        <p:tgtEl>
                                          <p:spTgt spid="41"/>
                                        </p:tgtEl>
                                        <p:attrNameLst>
                                          <p:attrName>ppt_x</p:attrName>
                                        </p:attrNameLst>
                                      </p:cBhvr>
                                      <p:tavLst>
                                        <p:tav tm="0">
                                          <p:val>
                                            <p:strVal val="#ppt_x"/>
                                          </p:val>
                                        </p:tav>
                                        <p:tav tm="100000">
                                          <p:val>
                                            <p:strVal val="#ppt_x"/>
                                          </p:val>
                                        </p:tav>
                                      </p:tavLst>
                                    </p:anim>
                                    <p:anim calcmode="lin" valueType="num">
                                      <p:cBhvr additive="base">
                                        <p:cTn id="36" dur="500" fill="hold"/>
                                        <p:tgtEl>
                                          <p:spTgt spid="41"/>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42"/>
                                        </p:tgtEl>
                                        <p:attrNameLst>
                                          <p:attrName>style.visibility</p:attrName>
                                        </p:attrNameLst>
                                      </p:cBhvr>
                                      <p:to>
                                        <p:strVal val="visible"/>
                                      </p:to>
                                    </p:set>
                                    <p:anim calcmode="lin" valueType="num">
                                      <p:cBhvr additive="base">
                                        <p:cTn id="39" dur="500" fill="hold"/>
                                        <p:tgtEl>
                                          <p:spTgt spid="42"/>
                                        </p:tgtEl>
                                        <p:attrNameLst>
                                          <p:attrName>ppt_x</p:attrName>
                                        </p:attrNameLst>
                                      </p:cBhvr>
                                      <p:tavLst>
                                        <p:tav tm="0">
                                          <p:val>
                                            <p:strVal val="#ppt_x"/>
                                          </p:val>
                                        </p:tav>
                                        <p:tav tm="100000">
                                          <p:val>
                                            <p:strVal val="#ppt_x"/>
                                          </p:val>
                                        </p:tav>
                                      </p:tavLst>
                                    </p:anim>
                                    <p:anim calcmode="lin" valueType="num">
                                      <p:cBhvr additive="base">
                                        <p:cTn id="40" dur="500" fill="hold"/>
                                        <p:tgtEl>
                                          <p:spTgt spid="42"/>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44"/>
                                        </p:tgtEl>
                                        <p:attrNameLst>
                                          <p:attrName>style.visibility</p:attrName>
                                        </p:attrNameLst>
                                      </p:cBhvr>
                                      <p:to>
                                        <p:strVal val="visible"/>
                                      </p:to>
                                    </p:set>
                                    <p:anim calcmode="lin" valueType="num">
                                      <p:cBhvr additive="base">
                                        <p:cTn id="43" dur="500" fill="hold"/>
                                        <p:tgtEl>
                                          <p:spTgt spid="44"/>
                                        </p:tgtEl>
                                        <p:attrNameLst>
                                          <p:attrName>ppt_x</p:attrName>
                                        </p:attrNameLst>
                                      </p:cBhvr>
                                      <p:tavLst>
                                        <p:tav tm="0">
                                          <p:val>
                                            <p:strVal val="#ppt_x"/>
                                          </p:val>
                                        </p:tav>
                                        <p:tav tm="100000">
                                          <p:val>
                                            <p:strVal val="#ppt_x"/>
                                          </p:val>
                                        </p:tav>
                                      </p:tavLst>
                                    </p:anim>
                                    <p:anim calcmode="lin" valueType="num">
                                      <p:cBhvr additive="base">
                                        <p:cTn id="44" dur="500" fill="hold"/>
                                        <p:tgtEl>
                                          <p:spTgt spid="44"/>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45"/>
                                        </p:tgtEl>
                                        <p:attrNameLst>
                                          <p:attrName>style.visibility</p:attrName>
                                        </p:attrNameLst>
                                      </p:cBhvr>
                                      <p:to>
                                        <p:strVal val="visible"/>
                                      </p:to>
                                    </p:set>
                                    <p:anim calcmode="lin" valueType="num">
                                      <p:cBhvr additive="base">
                                        <p:cTn id="47" dur="500" fill="hold"/>
                                        <p:tgtEl>
                                          <p:spTgt spid="45"/>
                                        </p:tgtEl>
                                        <p:attrNameLst>
                                          <p:attrName>ppt_x</p:attrName>
                                        </p:attrNameLst>
                                      </p:cBhvr>
                                      <p:tavLst>
                                        <p:tav tm="0">
                                          <p:val>
                                            <p:strVal val="#ppt_x"/>
                                          </p:val>
                                        </p:tav>
                                        <p:tav tm="100000">
                                          <p:val>
                                            <p:strVal val="#ppt_x"/>
                                          </p:val>
                                        </p:tav>
                                      </p:tavLst>
                                    </p:anim>
                                    <p:anim calcmode="lin" valueType="num">
                                      <p:cBhvr additive="base">
                                        <p:cTn id="48" dur="500" fill="hold"/>
                                        <p:tgtEl>
                                          <p:spTgt spid="45"/>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46"/>
                                        </p:tgtEl>
                                        <p:attrNameLst>
                                          <p:attrName>style.visibility</p:attrName>
                                        </p:attrNameLst>
                                      </p:cBhvr>
                                      <p:to>
                                        <p:strVal val="visible"/>
                                      </p:to>
                                    </p:set>
                                    <p:anim calcmode="lin" valueType="num">
                                      <p:cBhvr additive="base">
                                        <p:cTn id="51" dur="500" fill="hold"/>
                                        <p:tgtEl>
                                          <p:spTgt spid="46"/>
                                        </p:tgtEl>
                                        <p:attrNameLst>
                                          <p:attrName>ppt_x</p:attrName>
                                        </p:attrNameLst>
                                      </p:cBhvr>
                                      <p:tavLst>
                                        <p:tav tm="0">
                                          <p:val>
                                            <p:strVal val="#ppt_x"/>
                                          </p:val>
                                        </p:tav>
                                        <p:tav tm="100000">
                                          <p:val>
                                            <p:strVal val="#ppt_x"/>
                                          </p:val>
                                        </p:tav>
                                      </p:tavLst>
                                    </p:anim>
                                    <p:anim calcmode="lin" valueType="num">
                                      <p:cBhvr additive="base">
                                        <p:cTn id="52" dur="500" fill="hold"/>
                                        <p:tgtEl>
                                          <p:spTgt spid="46"/>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47"/>
                                        </p:tgtEl>
                                        <p:attrNameLst>
                                          <p:attrName>style.visibility</p:attrName>
                                        </p:attrNameLst>
                                      </p:cBhvr>
                                      <p:to>
                                        <p:strVal val="visible"/>
                                      </p:to>
                                    </p:set>
                                    <p:anim calcmode="lin" valueType="num">
                                      <p:cBhvr additive="base">
                                        <p:cTn id="55" dur="500" fill="hold"/>
                                        <p:tgtEl>
                                          <p:spTgt spid="47"/>
                                        </p:tgtEl>
                                        <p:attrNameLst>
                                          <p:attrName>ppt_x</p:attrName>
                                        </p:attrNameLst>
                                      </p:cBhvr>
                                      <p:tavLst>
                                        <p:tav tm="0">
                                          <p:val>
                                            <p:strVal val="#ppt_x"/>
                                          </p:val>
                                        </p:tav>
                                        <p:tav tm="100000">
                                          <p:val>
                                            <p:strVal val="#ppt_x"/>
                                          </p:val>
                                        </p:tav>
                                      </p:tavLst>
                                    </p:anim>
                                    <p:anim calcmode="lin" valueType="num">
                                      <p:cBhvr additive="base">
                                        <p:cTn id="56" dur="500" fill="hold"/>
                                        <p:tgtEl>
                                          <p:spTgt spid="47"/>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48"/>
                                        </p:tgtEl>
                                        <p:attrNameLst>
                                          <p:attrName>style.visibility</p:attrName>
                                        </p:attrNameLst>
                                      </p:cBhvr>
                                      <p:to>
                                        <p:strVal val="visible"/>
                                      </p:to>
                                    </p:set>
                                    <p:anim calcmode="lin" valueType="num">
                                      <p:cBhvr additive="base">
                                        <p:cTn id="59" dur="500" fill="hold"/>
                                        <p:tgtEl>
                                          <p:spTgt spid="48"/>
                                        </p:tgtEl>
                                        <p:attrNameLst>
                                          <p:attrName>ppt_x</p:attrName>
                                        </p:attrNameLst>
                                      </p:cBhvr>
                                      <p:tavLst>
                                        <p:tav tm="0">
                                          <p:val>
                                            <p:strVal val="#ppt_x"/>
                                          </p:val>
                                        </p:tav>
                                        <p:tav tm="100000">
                                          <p:val>
                                            <p:strVal val="#ppt_x"/>
                                          </p:val>
                                        </p:tav>
                                      </p:tavLst>
                                    </p:anim>
                                    <p:anim calcmode="lin" valueType="num">
                                      <p:cBhvr additive="base">
                                        <p:cTn id="60" dur="500" fill="hold"/>
                                        <p:tgtEl>
                                          <p:spTgt spid="48"/>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stCondLst>
                                    <p:cond delay="0"/>
                                  </p:stCondLst>
                                  <p:childTnLst>
                                    <p:set>
                                      <p:cBhvr>
                                        <p:cTn id="62" dur="1" fill="hold">
                                          <p:stCondLst>
                                            <p:cond delay="0"/>
                                          </p:stCondLst>
                                        </p:cTn>
                                        <p:tgtEl>
                                          <p:spTgt spid="49"/>
                                        </p:tgtEl>
                                        <p:attrNameLst>
                                          <p:attrName>style.visibility</p:attrName>
                                        </p:attrNameLst>
                                      </p:cBhvr>
                                      <p:to>
                                        <p:strVal val="visible"/>
                                      </p:to>
                                    </p:set>
                                    <p:anim calcmode="lin" valueType="num">
                                      <p:cBhvr additive="base">
                                        <p:cTn id="63" dur="500" fill="hold"/>
                                        <p:tgtEl>
                                          <p:spTgt spid="49"/>
                                        </p:tgtEl>
                                        <p:attrNameLst>
                                          <p:attrName>ppt_x</p:attrName>
                                        </p:attrNameLst>
                                      </p:cBhvr>
                                      <p:tavLst>
                                        <p:tav tm="0">
                                          <p:val>
                                            <p:strVal val="#ppt_x"/>
                                          </p:val>
                                        </p:tav>
                                        <p:tav tm="100000">
                                          <p:val>
                                            <p:strVal val="#ppt_x"/>
                                          </p:val>
                                        </p:tav>
                                      </p:tavLst>
                                    </p:anim>
                                    <p:anim calcmode="lin" valueType="num">
                                      <p:cBhvr additive="base">
                                        <p:cTn id="64" dur="500" fill="hold"/>
                                        <p:tgtEl>
                                          <p:spTgt spid="49"/>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50"/>
                                        </p:tgtEl>
                                        <p:attrNameLst>
                                          <p:attrName>style.visibility</p:attrName>
                                        </p:attrNameLst>
                                      </p:cBhvr>
                                      <p:to>
                                        <p:strVal val="visible"/>
                                      </p:to>
                                    </p:set>
                                    <p:anim calcmode="lin" valueType="num">
                                      <p:cBhvr additive="base">
                                        <p:cTn id="67" dur="500" fill="hold"/>
                                        <p:tgtEl>
                                          <p:spTgt spid="50"/>
                                        </p:tgtEl>
                                        <p:attrNameLst>
                                          <p:attrName>ppt_x</p:attrName>
                                        </p:attrNameLst>
                                      </p:cBhvr>
                                      <p:tavLst>
                                        <p:tav tm="0">
                                          <p:val>
                                            <p:strVal val="#ppt_x"/>
                                          </p:val>
                                        </p:tav>
                                        <p:tav tm="100000">
                                          <p:val>
                                            <p:strVal val="#ppt_x"/>
                                          </p:val>
                                        </p:tav>
                                      </p:tavLst>
                                    </p:anim>
                                    <p:anim calcmode="lin" valueType="num">
                                      <p:cBhvr additive="base">
                                        <p:cTn id="68" dur="500" fill="hold"/>
                                        <p:tgtEl>
                                          <p:spTgt spid="50"/>
                                        </p:tgtEl>
                                        <p:attrNameLst>
                                          <p:attrName>ppt_y</p:attrName>
                                        </p:attrNameLst>
                                      </p:cBhvr>
                                      <p:tavLst>
                                        <p:tav tm="0">
                                          <p:val>
                                            <p:strVal val="1+#ppt_h/2"/>
                                          </p:val>
                                        </p:tav>
                                        <p:tav tm="100000">
                                          <p:val>
                                            <p:strVal val="#ppt_y"/>
                                          </p:val>
                                        </p:tav>
                                      </p:tavLst>
                                    </p:anim>
                                  </p:childTnLst>
                                </p:cTn>
                              </p:par>
                              <p:par>
                                <p:cTn id="69" presetID="2" presetClass="entr" presetSubtype="4" fill="hold" grpId="0" nodeType="withEffect">
                                  <p:stCondLst>
                                    <p:cond delay="0"/>
                                  </p:stCondLst>
                                  <p:childTnLst>
                                    <p:set>
                                      <p:cBhvr>
                                        <p:cTn id="70" dur="1" fill="hold">
                                          <p:stCondLst>
                                            <p:cond delay="0"/>
                                          </p:stCondLst>
                                        </p:cTn>
                                        <p:tgtEl>
                                          <p:spTgt spid="51"/>
                                        </p:tgtEl>
                                        <p:attrNameLst>
                                          <p:attrName>style.visibility</p:attrName>
                                        </p:attrNameLst>
                                      </p:cBhvr>
                                      <p:to>
                                        <p:strVal val="visible"/>
                                      </p:to>
                                    </p:set>
                                    <p:anim calcmode="lin" valueType="num">
                                      <p:cBhvr additive="base">
                                        <p:cTn id="71" dur="500" fill="hold"/>
                                        <p:tgtEl>
                                          <p:spTgt spid="51"/>
                                        </p:tgtEl>
                                        <p:attrNameLst>
                                          <p:attrName>ppt_x</p:attrName>
                                        </p:attrNameLst>
                                      </p:cBhvr>
                                      <p:tavLst>
                                        <p:tav tm="0">
                                          <p:val>
                                            <p:strVal val="#ppt_x"/>
                                          </p:val>
                                        </p:tav>
                                        <p:tav tm="100000">
                                          <p:val>
                                            <p:strVal val="#ppt_x"/>
                                          </p:val>
                                        </p:tav>
                                      </p:tavLst>
                                    </p:anim>
                                    <p:anim calcmode="lin" valueType="num">
                                      <p:cBhvr additive="base">
                                        <p:cTn id="72" dur="500" fill="hold"/>
                                        <p:tgtEl>
                                          <p:spTgt spid="51"/>
                                        </p:tgtEl>
                                        <p:attrNameLst>
                                          <p:attrName>ppt_y</p:attrName>
                                        </p:attrNameLst>
                                      </p:cBhvr>
                                      <p:tavLst>
                                        <p:tav tm="0">
                                          <p:val>
                                            <p:strVal val="1+#ppt_h/2"/>
                                          </p:val>
                                        </p:tav>
                                        <p:tav tm="100000">
                                          <p:val>
                                            <p:strVal val="#ppt_y"/>
                                          </p:val>
                                        </p:tav>
                                      </p:tavLst>
                                    </p:anim>
                                  </p:childTnLst>
                                </p:cTn>
                              </p:par>
                              <p:par>
                                <p:cTn id="73" presetID="2" presetClass="entr" presetSubtype="4" fill="hold" grpId="0" nodeType="withEffect">
                                  <p:stCondLst>
                                    <p:cond delay="0"/>
                                  </p:stCondLst>
                                  <p:childTnLst>
                                    <p:set>
                                      <p:cBhvr>
                                        <p:cTn id="74" dur="1" fill="hold">
                                          <p:stCondLst>
                                            <p:cond delay="0"/>
                                          </p:stCondLst>
                                        </p:cTn>
                                        <p:tgtEl>
                                          <p:spTgt spid="52"/>
                                        </p:tgtEl>
                                        <p:attrNameLst>
                                          <p:attrName>style.visibility</p:attrName>
                                        </p:attrNameLst>
                                      </p:cBhvr>
                                      <p:to>
                                        <p:strVal val="visible"/>
                                      </p:to>
                                    </p:set>
                                    <p:anim calcmode="lin" valueType="num">
                                      <p:cBhvr additive="base">
                                        <p:cTn id="75" dur="500" fill="hold"/>
                                        <p:tgtEl>
                                          <p:spTgt spid="52"/>
                                        </p:tgtEl>
                                        <p:attrNameLst>
                                          <p:attrName>ppt_x</p:attrName>
                                        </p:attrNameLst>
                                      </p:cBhvr>
                                      <p:tavLst>
                                        <p:tav tm="0">
                                          <p:val>
                                            <p:strVal val="#ppt_x"/>
                                          </p:val>
                                        </p:tav>
                                        <p:tav tm="100000">
                                          <p:val>
                                            <p:strVal val="#ppt_x"/>
                                          </p:val>
                                        </p:tav>
                                      </p:tavLst>
                                    </p:anim>
                                    <p:anim calcmode="lin" valueType="num">
                                      <p:cBhvr additive="base">
                                        <p:cTn id="76" dur="500" fill="hold"/>
                                        <p:tgtEl>
                                          <p:spTgt spid="52"/>
                                        </p:tgtEl>
                                        <p:attrNameLst>
                                          <p:attrName>ppt_y</p:attrName>
                                        </p:attrNameLst>
                                      </p:cBhvr>
                                      <p:tavLst>
                                        <p:tav tm="0">
                                          <p:val>
                                            <p:strVal val="1+#ppt_h/2"/>
                                          </p:val>
                                        </p:tav>
                                        <p:tav tm="100000">
                                          <p:val>
                                            <p:strVal val="#ppt_y"/>
                                          </p:val>
                                        </p:tav>
                                      </p:tavLst>
                                    </p:anim>
                                  </p:childTnLst>
                                </p:cTn>
                              </p:par>
                              <p:par>
                                <p:cTn id="77" presetID="2" presetClass="entr" presetSubtype="4" fill="hold" grpId="0" nodeType="withEffect">
                                  <p:stCondLst>
                                    <p:cond delay="0"/>
                                  </p:stCondLst>
                                  <p:childTnLst>
                                    <p:set>
                                      <p:cBhvr>
                                        <p:cTn id="78" dur="1" fill="hold">
                                          <p:stCondLst>
                                            <p:cond delay="0"/>
                                          </p:stCondLst>
                                        </p:cTn>
                                        <p:tgtEl>
                                          <p:spTgt spid="53"/>
                                        </p:tgtEl>
                                        <p:attrNameLst>
                                          <p:attrName>style.visibility</p:attrName>
                                        </p:attrNameLst>
                                      </p:cBhvr>
                                      <p:to>
                                        <p:strVal val="visible"/>
                                      </p:to>
                                    </p:set>
                                    <p:anim calcmode="lin" valueType="num">
                                      <p:cBhvr additive="base">
                                        <p:cTn id="79" dur="500" fill="hold"/>
                                        <p:tgtEl>
                                          <p:spTgt spid="53"/>
                                        </p:tgtEl>
                                        <p:attrNameLst>
                                          <p:attrName>ppt_x</p:attrName>
                                        </p:attrNameLst>
                                      </p:cBhvr>
                                      <p:tavLst>
                                        <p:tav tm="0">
                                          <p:val>
                                            <p:strVal val="#ppt_x"/>
                                          </p:val>
                                        </p:tav>
                                        <p:tav tm="100000">
                                          <p:val>
                                            <p:strVal val="#ppt_x"/>
                                          </p:val>
                                        </p:tav>
                                      </p:tavLst>
                                    </p:anim>
                                    <p:anim calcmode="lin" valueType="num">
                                      <p:cBhvr additive="base">
                                        <p:cTn id="80" dur="500" fill="hold"/>
                                        <p:tgtEl>
                                          <p:spTgt spid="53"/>
                                        </p:tgtEl>
                                        <p:attrNameLst>
                                          <p:attrName>ppt_y</p:attrName>
                                        </p:attrNameLst>
                                      </p:cBhvr>
                                      <p:tavLst>
                                        <p:tav tm="0">
                                          <p:val>
                                            <p:strVal val="1+#ppt_h/2"/>
                                          </p:val>
                                        </p:tav>
                                        <p:tav tm="100000">
                                          <p:val>
                                            <p:strVal val="#ppt_y"/>
                                          </p:val>
                                        </p:tav>
                                      </p:tavLst>
                                    </p:anim>
                                  </p:childTnLst>
                                </p:cTn>
                              </p:par>
                              <p:par>
                                <p:cTn id="81" presetID="2" presetClass="entr" presetSubtype="4" fill="hold" nodeType="withEffect">
                                  <p:stCondLst>
                                    <p:cond delay="0"/>
                                  </p:stCondLst>
                                  <p:childTnLst>
                                    <p:set>
                                      <p:cBhvr>
                                        <p:cTn id="82" dur="1" fill="hold">
                                          <p:stCondLst>
                                            <p:cond delay="0"/>
                                          </p:stCondLst>
                                        </p:cTn>
                                        <p:tgtEl>
                                          <p:spTgt spid="2"/>
                                        </p:tgtEl>
                                        <p:attrNameLst>
                                          <p:attrName>style.visibility</p:attrName>
                                        </p:attrNameLst>
                                      </p:cBhvr>
                                      <p:to>
                                        <p:strVal val="visible"/>
                                      </p:to>
                                    </p:set>
                                    <p:anim calcmode="lin" valueType="num">
                                      <p:cBhvr additive="base">
                                        <p:cTn id="83" dur="500" fill="hold"/>
                                        <p:tgtEl>
                                          <p:spTgt spid="2"/>
                                        </p:tgtEl>
                                        <p:attrNameLst>
                                          <p:attrName>ppt_x</p:attrName>
                                        </p:attrNameLst>
                                      </p:cBhvr>
                                      <p:tavLst>
                                        <p:tav tm="0">
                                          <p:val>
                                            <p:strVal val="#ppt_x"/>
                                          </p:val>
                                        </p:tav>
                                        <p:tav tm="100000">
                                          <p:val>
                                            <p:strVal val="#ppt_x"/>
                                          </p:val>
                                        </p:tav>
                                      </p:tavLst>
                                    </p:anim>
                                    <p:anim calcmode="lin" valueType="num">
                                      <p:cBhvr additive="base">
                                        <p:cTn id="84" dur="500" fill="hold"/>
                                        <p:tgtEl>
                                          <p:spTgt spid="2"/>
                                        </p:tgtEl>
                                        <p:attrNameLst>
                                          <p:attrName>ppt_y</p:attrName>
                                        </p:attrNameLst>
                                      </p:cBhvr>
                                      <p:tavLst>
                                        <p:tav tm="0">
                                          <p:val>
                                            <p:strVal val="1+#ppt_h/2"/>
                                          </p:val>
                                        </p:tav>
                                        <p:tav tm="100000">
                                          <p:val>
                                            <p:strVal val="#ppt_y"/>
                                          </p:val>
                                        </p:tav>
                                      </p:tavLst>
                                    </p:anim>
                                  </p:childTnLst>
                                </p:cTn>
                              </p:par>
                              <p:par>
                                <p:cTn id="85" presetID="2" presetClass="entr" presetSubtype="4" fill="hold" grpId="0" nodeType="withEffect">
                                  <p:stCondLst>
                                    <p:cond delay="0"/>
                                  </p:stCondLst>
                                  <p:childTnLst>
                                    <p:set>
                                      <p:cBhvr>
                                        <p:cTn id="86" dur="1" fill="hold">
                                          <p:stCondLst>
                                            <p:cond delay="0"/>
                                          </p:stCondLst>
                                        </p:cTn>
                                        <p:tgtEl>
                                          <p:spTgt spid="65"/>
                                        </p:tgtEl>
                                        <p:attrNameLst>
                                          <p:attrName>style.visibility</p:attrName>
                                        </p:attrNameLst>
                                      </p:cBhvr>
                                      <p:to>
                                        <p:strVal val="visible"/>
                                      </p:to>
                                    </p:set>
                                    <p:anim calcmode="lin" valueType="num">
                                      <p:cBhvr additive="base">
                                        <p:cTn id="87" dur="500" fill="hold"/>
                                        <p:tgtEl>
                                          <p:spTgt spid="65"/>
                                        </p:tgtEl>
                                        <p:attrNameLst>
                                          <p:attrName>ppt_x</p:attrName>
                                        </p:attrNameLst>
                                      </p:cBhvr>
                                      <p:tavLst>
                                        <p:tav tm="0">
                                          <p:val>
                                            <p:strVal val="#ppt_x"/>
                                          </p:val>
                                        </p:tav>
                                        <p:tav tm="100000">
                                          <p:val>
                                            <p:strVal val="#ppt_x"/>
                                          </p:val>
                                        </p:tav>
                                      </p:tavLst>
                                    </p:anim>
                                    <p:anim calcmode="lin" valueType="num">
                                      <p:cBhvr additive="base">
                                        <p:cTn id="88" dur="500" fill="hold"/>
                                        <p:tgtEl>
                                          <p:spTgt spid="65"/>
                                        </p:tgtEl>
                                        <p:attrNameLst>
                                          <p:attrName>ppt_y</p:attrName>
                                        </p:attrNameLst>
                                      </p:cBhvr>
                                      <p:tavLst>
                                        <p:tav tm="0">
                                          <p:val>
                                            <p:strVal val="1+#ppt_h/2"/>
                                          </p:val>
                                        </p:tav>
                                        <p:tav tm="100000">
                                          <p:val>
                                            <p:strVal val="#ppt_y"/>
                                          </p:val>
                                        </p:tav>
                                      </p:tavLst>
                                    </p:anim>
                                  </p:childTnLst>
                                </p:cTn>
                              </p:par>
                              <p:par>
                                <p:cTn id="89" presetID="2" presetClass="entr" presetSubtype="4" fill="hold" grpId="0" nodeType="withEffect">
                                  <p:stCondLst>
                                    <p:cond delay="0"/>
                                  </p:stCondLst>
                                  <p:childTnLst>
                                    <p:set>
                                      <p:cBhvr>
                                        <p:cTn id="90" dur="1" fill="hold">
                                          <p:stCondLst>
                                            <p:cond delay="0"/>
                                          </p:stCondLst>
                                        </p:cTn>
                                        <p:tgtEl>
                                          <p:spTgt spid="66"/>
                                        </p:tgtEl>
                                        <p:attrNameLst>
                                          <p:attrName>style.visibility</p:attrName>
                                        </p:attrNameLst>
                                      </p:cBhvr>
                                      <p:to>
                                        <p:strVal val="visible"/>
                                      </p:to>
                                    </p:set>
                                    <p:anim calcmode="lin" valueType="num">
                                      <p:cBhvr additive="base">
                                        <p:cTn id="91" dur="500" fill="hold"/>
                                        <p:tgtEl>
                                          <p:spTgt spid="66"/>
                                        </p:tgtEl>
                                        <p:attrNameLst>
                                          <p:attrName>ppt_x</p:attrName>
                                        </p:attrNameLst>
                                      </p:cBhvr>
                                      <p:tavLst>
                                        <p:tav tm="0">
                                          <p:val>
                                            <p:strVal val="#ppt_x"/>
                                          </p:val>
                                        </p:tav>
                                        <p:tav tm="100000">
                                          <p:val>
                                            <p:strVal val="#ppt_x"/>
                                          </p:val>
                                        </p:tav>
                                      </p:tavLst>
                                    </p:anim>
                                    <p:anim calcmode="lin" valueType="num">
                                      <p:cBhvr additive="base">
                                        <p:cTn id="92" dur="500" fill="hold"/>
                                        <p:tgtEl>
                                          <p:spTgt spid="66"/>
                                        </p:tgtEl>
                                        <p:attrNameLst>
                                          <p:attrName>ppt_y</p:attrName>
                                        </p:attrNameLst>
                                      </p:cBhvr>
                                      <p:tavLst>
                                        <p:tav tm="0">
                                          <p:val>
                                            <p:strVal val="1+#ppt_h/2"/>
                                          </p:val>
                                        </p:tav>
                                        <p:tav tm="100000">
                                          <p:val>
                                            <p:strVal val="#ppt_y"/>
                                          </p:val>
                                        </p:tav>
                                      </p:tavLst>
                                    </p:anim>
                                  </p:childTnLst>
                                </p:cTn>
                              </p:par>
                              <p:par>
                                <p:cTn id="93" presetID="2" presetClass="entr" presetSubtype="4" fill="hold" grpId="0" nodeType="withEffect">
                                  <p:stCondLst>
                                    <p:cond delay="0"/>
                                  </p:stCondLst>
                                  <p:childTnLst>
                                    <p:set>
                                      <p:cBhvr>
                                        <p:cTn id="94" dur="1" fill="hold">
                                          <p:stCondLst>
                                            <p:cond delay="0"/>
                                          </p:stCondLst>
                                        </p:cTn>
                                        <p:tgtEl>
                                          <p:spTgt spid="67"/>
                                        </p:tgtEl>
                                        <p:attrNameLst>
                                          <p:attrName>style.visibility</p:attrName>
                                        </p:attrNameLst>
                                      </p:cBhvr>
                                      <p:to>
                                        <p:strVal val="visible"/>
                                      </p:to>
                                    </p:set>
                                    <p:anim calcmode="lin" valueType="num">
                                      <p:cBhvr additive="base">
                                        <p:cTn id="95" dur="500" fill="hold"/>
                                        <p:tgtEl>
                                          <p:spTgt spid="67"/>
                                        </p:tgtEl>
                                        <p:attrNameLst>
                                          <p:attrName>ppt_x</p:attrName>
                                        </p:attrNameLst>
                                      </p:cBhvr>
                                      <p:tavLst>
                                        <p:tav tm="0">
                                          <p:val>
                                            <p:strVal val="#ppt_x"/>
                                          </p:val>
                                        </p:tav>
                                        <p:tav tm="100000">
                                          <p:val>
                                            <p:strVal val="#ppt_x"/>
                                          </p:val>
                                        </p:tav>
                                      </p:tavLst>
                                    </p:anim>
                                    <p:anim calcmode="lin" valueType="num">
                                      <p:cBhvr additive="base">
                                        <p:cTn id="96" dur="500" fill="hold"/>
                                        <p:tgtEl>
                                          <p:spTgt spid="67"/>
                                        </p:tgtEl>
                                        <p:attrNameLst>
                                          <p:attrName>ppt_y</p:attrName>
                                        </p:attrNameLst>
                                      </p:cBhvr>
                                      <p:tavLst>
                                        <p:tav tm="0">
                                          <p:val>
                                            <p:strVal val="1+#ppt_h/2"/>
                                          </p:val>
                                        </p:tav>
                                        <p:tav tm="100000">
                                          <p:val>
                                            <p:strVal val="#ppt_y"/>
                                          </p:val>
                                        </p:tav>
                                      </p:tavLst>
                                    </p:anim>
                                  </p:childTnLst>
                                </p:cTn>
                              </p:par>
                              <p:par>
                                <p:cTn id="97" presetID="2" presetClass="entr" presetSubtype="4" fill="hold" grpId="0" nodeType="withEffect">
                                  <p:stCondLst>
                                    <p:cond delay="0"/>
                                  </p:stCondLst>
                                  <p:childTnLst>
                                    <p:set>
                                      <p:cBhvr>
                                        <p:cTn id="98" dur="1" fill="hold">
                                          <p:stCondLst>
                                            <p:cond delay="0"/>
                                          </p:stCondLst>
                                        </p:cTn>
                                        <p:tgtEl>
                                          <p:spTgt spid="68"/>
                                        </p:tgtEl>
                                        <p:attrNameLst>
                                          <p:attrName>style.visibility</p:attrName>
                                        </p:attrNameLst>
                                      </p:cBhvr>
                                      <p:to>
                                        <p:strVal val="visible"/>
                                      </p:to>
                                    </p:set>
                                    <p:anim calcmode="lin" valueType="num">
                                      <p:cBhvr additive="base">
                                        <p:cTn id="99" dur="500" fill="hold"/>
                                        <p:tgtEl>
                                          <p:spTgt spid="68"/>
                                        </p:tgtEl>
                                        <p:attrNameLst>
                                          <p:attrName>ppt_x</p:attrName>
                                        </p:attrNameLst>
                                      </p:cBhvr>
                                      <p:tavLst>
                                        <p:tav tm="0">
                                          <p:val>
                                            <p:strVal val="#ppt_x"/>
                                          </p:val>
                                        </p:tav>
                                        <p:tav tm="100000">
                                          <p:val>
                                            <p:strVal val="#ppt_x"/>
                                          </p:val>
                                        </p:tav>
                                      </p:tavLst>
                                    </p:anim>
                                    <p:anim calcmode="lin" valueType="num">
                                      <p:cBhvr additive="base">
                                        <p:cTn id="100" dur="500" fill="hold"/>
                                        <p:tgtEl>
                                          <p:spTgt spid="68"/>
                                        </p:tgtEl>
                                        <p:attrNameLst>
                                          <p:attrName>ppt_y</p:attrName>
                                        </p:attrNameLst>
                                      </p:cBhvr>
                                      <p:tavLst>
                                        <p:tav tm="0">
                                          <p:val>
                                            <p:strVal val="1+#ppt_h/2"/>
                                          </p:val>
                                        </p:tav>
                                        <p:tav tm="100000">
                                          <p:val>
                                            <p:strVal val="#ppt_y"/>
                                          </p:val>
                                        </p:tav>
                                      </p:tavLst>
                                    </p:anim>
                                  </p:childTnLst>
                                </p:cTn>
                              </p:par>
                              <p:par>
                                <p:cTn id="101" presetID="2" presetClass="entr" presetSubtype="4" fill="hold" grpId="0" nodeType="withEffect">
                                  <p:stCondLst>
                                    <p:cond delay="0"/>
                                  </p:stCondLst>
                                  <p:childTnLst>
                                    <p:set>
                                      <p:cBhvr>
                                        <p:cTn id="102" dur="1" fill="hold">
                                          <p:stCondLst>
                                            <p:cond delay="0"/>
                                          </p:stCondLst>
                                        </p:cTn>
                                        <p:tgtEl>
                                          <p:spTgt spid="69"/>
                                        </p:tgtEl>
                                        <p:attrNameLst>
                                          <p:attrName>style.visibility</p:attrName>
                                        </p:attrNameLst>
                                      </p:cBhvr>
                                      <p:to>
                                        <p:strVal val="visible"/>
                                      </p:to>
                                    </p:set>
                                    <p:anim calcmode="lin" valueType="num">
                                      <p:cBhvr additive="base">
                                        <p:cTn id="103" dur="500" fill="hold"/>
                                        <p:tgtEl>
                                          <p:spTgt spid="69"/>
                                        </p:tgtEl>
                                        <p:attrNameLst>
                                          <p:attrName>ppt_x</p:attrName>
                                        </p:attrNameLst>
                                      </p:cBhvr>
                                      <p:tavLst>
                                        <p:tav tm="0">
                                          <p:val>
                                            <p:strVal val="#ppt_x"/>
                                          </p:val>
                                        </p:tav>
                                        <p:tav tm="100000">
                                          <p:val>
                                            <p:strVal val="#ppt_x"/>
                                          </p:val>
                                        </p:tav>
                                      </p:tavLst>
                                    </p:anim>
                                    <p:anim calcmode="lin" valueType="num">
                                      <p:cBhvr additive="base">
                                        <p:cTn id="104" dur="500" fill="hold"/>
                                        <p:tgtEl>
                                          <p:spTgt spid="69"/>
                                        </p:tgtEl>
                                        <p:attrNameLst>
                                          <p:attrName>ppt_y</p:attrName>
                                        </p:attrNameLst>
                                      </p:cBhvr>
                                      <p:tavLst>
                                        <p:tav tm="0">
                                          <p:val>
                                            <p:strVal val="1+#ppt_h/2"/>
                                          </p:val>
                                        </p:tav>
                                        <p:tav tm="100000">
                                          <p:val>
                                            <p:strVal val="#ppt_y"/>
                                          </p:val>
                                        </p:tav>
                                      </p:tavLst>
                                    </p:anim>
                                  </p:childTnLst>
                                </p:cTn>
                              </p:par>
                              <p:par>
                                <p:cTn id="105" presetID="2" presetClass="entr" presetSubtype="4" fill="hold" grpId="0" nodeType="withEffect">
                                  <p:stCondLst>
                                    <p:cond delay="0"/>
                                  </p:stCondLst>
                                  <p:childTnLst>
                                    <p:set>
                                      <p:cBhvr>
                                        <p:cTn id="106" dur="1" fill="hold">
                                          <p:stCondLst>
                                            <p:cond delay="0"/>
                                          </p:stCondLst>
                                        </p:cTn>
                                        <p:tgtEl>
                                          <p:spTgt spid="71"/>
                                        </p:tgtEl>
                                        <p:attrNameLst>
                                          <p:attrName>style.visibility</p:attrName>
                                        </p:attrNameLst>
                                      </p:cBhvr>
                                      <p:to>
                                        <p:strVal val="visible"/>
                                      </p:to>
                                    </p:set>
                                    <p:anim calcmode="lin" valueType="num">
                                      <p:cBhvr additive="base">
                                        <p:cTn id="107" dur="500" fill="hold"/>
                                        <p:tgtEl>
                                          <p:spTgt spid="71"/>
                                        </p:tgtEl>
                                        <p:attrNameLst>
                                          <p:attrName>ppt_x</p:attrName>
                                        </p:attrNameLst>
                                      </p:cBhvr>
                                      <p:tavLst>
                                        <p:tav tm="0">
                                          <p:val>
                                            <p:strVal val="#ppt_x"/>
                                          </p:val>
                                        </p:tav>
                                        <p:tav tm="100000">
                                          <p:val>
                                            <p:strVal val="#ppt_x"/>
                                          </p:val>
                                        </p:tav>
                                      </p:tavLst>
                                    </p:anim>
                                    <p:anim calcmode="lin" valueType="num">
                                      <p:cBhvr additive="base">
                                        <p:cTn id="108" dur="500" fill="hold"/>
                                        <p:tgtEl>
                                          <p:spTgt spid="71"/>
                                        </p:tgtEl>
                                        <p:attrNameLst>
                                          <p:attrName>ppt_y</p:attrName>
                                        </p:attrNameLst>
                                      </p:cBhvr>
                                      <p:tavLst>
                                        <p:tav tm="0">
                                          <p:val>
                                            <p:strVal val="1+#ppt_h/2"/>
                                          </p:val>
                                        </p:tav>
                                        <p:tav tm="100000">
                                          <p:val>
                                            <p:strVal val="#ppt_y"/>
                                          </p:val>
                                        </p:tav>
                                      </p:tavLst>
                                    </p:anim>
                                  </p:childTnLst>
                                </p:cTn>
                              </p:par>
                              <p:par>
                                <p:cTn id="109" presetID="2" presetClass="entr" presetSubtype="4" fill="hold" grpId="0" nodeType="withEffect">
                                  <p:stCondLst>
                                    <p:cond delay="0"/>
                                  </p:stCondLst>
                                  <p:childTnLst>
                                    <p:set>
                                      <p:cBhvr>
                                        <p:cTn id="110" dur="1" fill="hold">
                                          <p:stCondLst>
                                            <p:cond delay="0"/>
                                          </p:stCondLst>
                                        </p:cTn>
                                        <p:tgtEl>
                                          <p:spTgt spid="72"/>
                                        </p:tgtEl>
                                        <p:attrNameLst>
                                          <p:attrName>style.visibility</p:attrName>
                                        </p:attrNameLst>
                                      </p:cBhvr>
                                      <p:to>
                                        <p:strVal val="visible"/>
                                      </p:to>
                                    </p:set>
                                    <p:anim calcmode="lin" valueType="num">
                                      <p:cBhvr additive="base">
                                        <p:cTn id="111" dur="500" fill="hold"/>
                                        <p:tgtEl>
                                          <p:spTgt spid="72"/>
                                        </p:tgtEl>
                                        <p:attrNameLst>
                                          <p:attrName>ppt_x</p:attrName>
                                        </p:attrNameLst>
                                      </p:cBhvr>
                                      <p:tavLst>
                                        <p:tav tm="0">
                                          <p:val>
                                            <p:strVal val="#ppt_x"/>
                                          </p:val>
                                        </p:tav>
                                        <p:tav tm="100000">
                                          <p:val>
                                            <p:strVal val="#ppt_x"/>
                                          </p:val>
                                        </p:tav>
                                      </p:tavLst>
                                    </p:anim>
                                    <p:anim calcmode="lin" valueType="num">
                                      <p:cBhvr additive="base">
                                        <p:cTn id="112" dur="500" fill="hold"/>
                                        <p:tgtEl>
                                          <p:spTgt spid="72"/>
                                        </p:tgtEl>
                                        <p:attrNameLst>
                                          <p:attrName>ppt_y</p:attrName>
                                        </p:attrNameLst>
                                      </p:cBhvr>
                                      <p:tavLst>
                                        <p:tav tm="0">
                                          <p:val>
                                            <p:strVal val="1+#ppt_h/2"/>
                                          </p:val>
                                        </p:tav>
                                        <p:tav tm="100000">
                                          <p:val>
                                            <p:strVal val="#ppt_y"/>
                                          </p:val>
                                        </p:tav>
                                      </p:tavLst>
                                    </p:anim>
                                  </p:childTnLst>
                                </p:cTn>
                              </p:par>
                              <p:par>
                                <p:cTn id="113" presetID="2" presetClass="entr" presetSubtype="4" fill="hold" grpId="0" nodeType="withEffect">
                                  <p:stCondLst>
                                    <p:cond delay="0"/>
                                  </p:stCondLst>
                                  <p:childTnLst>
                                    <p:set>
                                      <p:cBhvr>
                                        <p:cTn id="114" dur="1" fill="hold">
                                          <p:stCondLst>
                                            <p:cond delay="0"/>
                                          </p:stCondLst>
                                        </p:cTn>
                                        <p:tgtEl>
                                          <p:spTgt spid="73"/>
                                        </p:tgtEl>
                                        <p:attrNameLst>
                                          <p:attrName>style.visibility</p:attrName>
                                        </p:attrNameLst>
                                      </p:cBhvr>
                                      <p:to>
                                        <p:strVal val="visible"/>
                                      </p:to>
                                    </p:set>
                                    <p:anim calcmode="lin" valueType="num">
                                      <p:cBhvr additive="base">
                                        <p:cTn id="115" dur="500" fill="hold"/>
                                        <p:tgtEl>
                                          <p:spTgt spid="73"/>
                                        </p:tgtEl>
                                        <p:attrNameLst>
                                          <p:attrName>ppt_x</p:attrName>
                                        </p:attrNameLst>
                                      </p:cBhvr>
                                      <p:tavLst>
                                        <p:tav tm="0">
                                          <p:val>
                                            <p:strVal val="#ppt_x"/>
                                          </p:val>
                                        </p:tav>
                                        <p:tav tm="100000">
                                          <p:val>
                                            <p:strVal val="#ppt_x"/>
                                          </p:val>
                                        </p:tav>
                                      </p:tavLst>
                                    </p:anim>
                                    <p:anim calcmode="lin" valueType="num">
                                      <p:cBhvr additive="base">
                                        <p:cTn id="116" dur="500" fill="hold"/>
                                        <p:tgtEl>
                                          <p:spTgt spid="73"/>
                                        </p:tgtEl>
                                        <p:attrNameLst>
                                          <p:attrName>ppt_y</p:attrName>
                                        </p:attrNameLst>
                                      </p:cBhvr>
                                      <p:tavLst>
                                        <p:tav tm="0">
                                          <p:val>
                                            <p:strVal val="1+#ppt_h/2"/>
                                          </p:val>
                                        </p:tav>
                                        <p:tav tm="100000">
                                          <p:val>
                                            <p:strVal val="#ppt_y"/>
                                          </p:val>
                                        </p:tav>
                                      </p:tavLst>
                                    </p:anim>
                                  </p:childTnLst>
                                </p:cTn>
                              </p:par>
                              <p:par>
                                <p:cTn id="117" presetID="2" presetClass="entr" presetSubtype="4" fill="hold" grpId="0" nodeType="withEffect">
                                  <p:stCondLst>
                                    <p:cond delay="0"/>
                                  </p:stCondLst>
                                  <p:childTnLst>
                                    <p:set>
                                      <p:cBhvr>
                                        <p:cTn id="118" dur="1" fill="hold">
                                          <p:stCondLst>
                                            <p:cond delay="0"/>
                                          </p:stCondLst>
                                        </p:cTn>
                                        <p:tgtEl>
                                          <p:spTgt spid="74"/>
                                        </p:tgtEl>
                                        <p:attrNameLst>
                                          <p:attrName>style.visibility</p:attrName>
                                        </p:attrNameLst>
                                      </p:cBhvr>
                                      <p:to>
                                        <p:strVal val="visible"/>
                                      </p:to>
                                    </p:set>
                                    <p:anim calcmode="lin" valueType="num">
                                      <p:cBhvr additive="base">
                                        <p:cTn id="119" dur="500" fill="hold"/>
                                        <p:tgtEl>
                                          <p:spTgt spid="74"/>
                                        </p:tgtEl>
                                        <p:attrNameLst>
                                          <p:attrName>ppt_x</p:attrName>
                                        </p:attrNameLst>
                                      </p:cBhvr>
                                      <p:tavLst>
                                        <p:tav tm="0">
                                          <p:val>
                                            <p:strVal val="#ppt_x"/>
                                          </p:val>
                                        </p:tav>
                                        <p:tav tm="100000">
                                          <p:val>
                                            <p:strVal val="#ppt_x"/>
                                          </p:val>
                                        </p:tav>
                                      </p:tavLst>
                                    </p:anim>
                                    <p:anim calcmode="lin" valueType="num">
                                      <p:cBhvr additive="base">
                                        <p:cTn id="120" dur="500" fill="hold"/>
                                        <p:tgtEl>
                                          <p:spTgt spid="74"/>
                                        </p:tgtEl>
                                        <p:attrNameLst>
                                          <p:attrName>ppt_y</p:attrName>
                                        </p:attrNameLst>
                                      </p:cBhvr>
                                      <p:tavLst>
                                        <p:tav tm="0">
                                          <p:val>
                                            <p:strVal val="1+#ppt_h/2"/>
                                          </p:val>
                                        </p:tav>
                                        <p:tav tm="100000">
                                          <p:val>
                                            <p:strVal val="#ppt_y"/>
                                          </p:val>
                                        </p:tav>
                                      </p:tavLst>
                                    </p:anim>
                                  </p:childTnLst>
                                </p:cTn>
                              </p:par>
                              <p:par>
                                <p:cTn id="121" presetID="2" presetClass="entr" presetSubtype="4" fill="hold" grpId="0" nodeType="withEffect">
                                  <p:stCondLst>
                                    <p:cond delay="0"/>
                                  </p:stCondLst>
                                  <p:childTnLst>
                                    <p:set>
                                      <p:cBhvr>
                                        <p:cTn id="122" dur="1" fill="hold">
                                          <p:stCondLst>
                                            <p:cond delay="0"/>
                                          </p:stCondLst>
                                        </p:cTn>
                                        <p:tgtEl>
                                          <p:spTgt spid="75"/>
                                        </p:tgtEl>
                                        <p:attrNameLst>
                                          <p:attrName>style.visibility</p:attrName>
                                        </p:attrNameLst>
                                      </p:cBhvr>
                                      <p:to>
                                        <p:strVal val="visible"/>
                                      </p:to>
                                    </p:set>
                                    <p:anim calcmode="lin" valueType="num">
                                      <p:cBhvr additive="base">
                                        <p:cTn id="123" dur="500" fill="hold"/>
                                        <p:tgtEl>
                                          <p:spTgt spid="75"/>
                                        </p:tgtEl>
                                        <p:attrNameLst>
                                          <p:attrName>ppt_x</p:attrName>
                                        </p:attrNameLst>
                                      </p:cBhvr>
                                      <p:tavLst>
                                        <p:tav tm="0">
                                          <p:val>
                                            <p:strVal val="#ppt_x"/>
                                          </p:val>
                                        </p:tav>
                                        <p:tav tm="100000">
                                          <p:val>
                                            <p:strVal val="#ppt_x"/>
                                          </p:val>
                                        </p:tav>
                                      </p:tavLst>
                                    </p:anim>
                                    <p:anim calcmode="lin" valueType="num">
                                      <p:cBhvr additive="base">
                                        <p:cTn id="124" dur="500" fill="hold"/>
                                        <p:tgtEl>
                                          <p:spTgt spid="75"/>
                                        </p:tgtEl>
                                        <p:attrNameLst>
                                          <p:attrName>ppt_y</p:attrName>
                                        </p:attrNameLst>
                                      </p:cBhvr>
                                      <p:tavLst>
                                        <p:tav tm="0">
                                          <p:val>
                                            <p:strVal val="1+#ppt_h/2"/>
                                          </p:val>
                                        </p:tav>
                                        <p:tav tm="100000">
                                          <p:val>
                                            <p:strVal val="#ppt_y"/>
                                          </p:val>
                                        </p:tav>
                                      </p:tavLst>
                                    </p:anim>
                                  </p:childTnLst>
                                </p:cTn>
                              </p:par>
                              <p:par>
                                <p:cTn id="125" presetID="2" presetClass="entr" presetSubtype="4" fill="hold" grpId="0" nodeType="withEffect">
                                  <p:stCondLst>
                                    <p:cond delay="0"/>
                                  </p:stCondLst>
                                  <p:childTnLst>
                                    <p:set>
                                      <p:cBhvr>
                                        <p:cTn id="126" dur="1" fill="hold">
                                          <p:stCondLst>
                                            <p:cond delay="0"/>
                                          </p:stCondLst>
                                        </p:cTn>
                                        <p:tgtEl>
                                          <p:spTgt spid="77"/>
                                        </p:tgtEl>
                                        <p:attrNameLst>
                                          <p:attrName>style.visibility</p:attrName>
                                        </p:attrNameLst>
                                      </p:cBhvr>
                                      <p:to>
                                        <p:strVal val="visible"/>
                                      </p:to>
                                    </p:set>
                                    <p:anim calcmode="lin" valueType="num">
                                      <p:cBhvr additive="base">
                                        <p:cTn id="127" dur="500" fill="hold"/>
                                        <p:tgtEl>
                                          <p:spTgt spid="77"/>
                                        </p:tgtEl>
                                        <p:attrNameLst>
                                          <p:attrName>ppt_x</p:attrName>
                                        </p:attrNameLst>
                                      </p:cBhvr>
                                      <p:tavLst>
                                        <p:tav tm="0">
                                          <p:val>
                                            <p:strVal val="#ppt_x"/>
                                          </p:val>
                                        </p:tav>
                                        <p:tav tm="100000">
                                          <p:val>
                                            <p:strVal val="#ppt_x"/>
                                          </p:val>
                                        </p:tav>
                                      </p:tavLst>
                                    </p:anim>
                                    <p:anim calcmode="lin" valueType="num">
                                      <p:cBhvr additive="base">
                                        <p:cTn id="128" dur="500" fill="hold"/>
                                        <p:tgtEl>
                                          <p:spTgt spid="77"/>
                                        </p:tgtEl>
                                        <p:attrNameLst>
                                          <p:attrName>ppt_y</p:attrName>
                                        </p:attrNameLst>
                                      </p:cBhvr>
                                      <p:tavLst>
                                        <p:tav tm="0">
                                          <p:val>
                                            <p:strVal val="1+#ppt_h/2"/>
                                          </p:val>
                                        </p:tav>
                                        <p:tav tm="100000">
                                          <p:val>
                                            <p:strVal val="#ppt_y"/>
                                          </p:val>
                                        </p:tav>
                                      </p:tavLst>
                                    </p:anim>
                                  </p:childTnLst>
                                </p:cTn>
                              </p:par>
                              <p:par>
                                <p:cTn id="129" presetID="2" presetClass="entr" presetSubtype="4" fill="hold" grpId="0" nodeType="withEffect">
                                  <p:stCondLst>
                                    <p:cond delay="0"/>
                                  </p:stCondLst>
                                  <p:childTnLst>
                                    <p:set>
                                      <p:cBhvr>
                                        <p:cTn id="130" dur="1" fill="hold">
                                          <p:stCondLst>
                                            <p:cond delay="0"/>
                                          </p:stCondLst>
                                        </p:cTn>
                                        <p:tgtEl>
                                          <p:spTgt spid="78"/>
                                        </p:tgtEl>
                                        <p:attrNameLst>
                                          <p:attrName>style.visibility</p:attrName>
                                        </p:attrNameLst>
                                      </p:cBhvr>
                                      <p:to>
                                        <p:strVal val="visible"/>
                                      </p:to>
                                    </p:set>
                                    <p:anim calcmode="lin" valueType="num">
                                      <p:cBhvr additive="base">
                                        <p:cTn id="131" dur="500" fill="hold"/>
                                        <p:tgtEl>
                                          <p:spTgt spid="78"/>
                                        </p:tgtEl>
                                        <p:attrNameLst>
                                          <p:attrName>ppt_x</p:attrName>
                                        </p:attrNameLst>
                                      </p:cBhvr>
                                      <p:tavLst>
                                        <p:tav tm="0">
                                          <p:val>
                                            <p:strVal val="#ppt_x"/>
                                          </p:val>
                                        </p:tav>
                                        <p:tav tm="100000">
                                          <p:val>
                                            <p:strVal val="#ppt_x"/>
                                          </p:val>
                                        </p:tav>
                                      </p:tavLst>
                                    </p:anim>
                                    <p:anim calcmode="lin" valueType="num">
                                      <p:cBhvr additive="base">
                                        <p:cTn id="132" dur="500" fill="hold"/>
                                        <p:tgtEl>
                                          <p:spTgt spid="78"/>
                                        </p:tgtEl>
                                        <p:attrNameLst>
                                          <p:attrName>ppt_y</p:attrName>
                                        </p:attrNameLst>
                                      </p:cBhvr>
                                      <p:tavLst>
                                        <p:tav tm="0">
                                          <p:val>
                                            <p:strVal val="1+#ppt_h/2"/>
                                          </p:val>
                                        </p:tav>
                                        <p:tav tm="100000">
                                          <p:val>
                                            <p:strVal val="#ppt_y"/>
                                          </p:val>
                                        </p:tav>
                                      </p:tavLst>
                                    </p:anim>
                                  </p:childTnLst>
                                </p:cTn>
                              </p:par>
                              <p:par>
                                <p:cTn id="133" presetID="2" presetClass="entr" presetSubtype="4" fill="hold" grpId="0" nodeType="withEffect">
                                  <p:stCondLst>
                                    <p:cond delay="0"/>
                                  </p:stCondLst>
                                  <p:childTnLst>
                                    <p:set>
                                      <p:cBhvr>
                                        <p:cTn id="134" dur="1" fill="hold">
                                          <p:stCondLst>
                                            <p:cond delay="0"/>
                                          </p:stCondLst>
                                        </p:cTn>
                                        <p:tgtEl>
                                          <p:spTgt spid="79"/>
                                        </p:tgtEl>
                                        <p:attrNameLst>
                                          <p:attrName>style.visibility</p:attrName>
                                        </p:attrNameLst>
                                      </p:cBhvr>
                                      <p:to>
                                        <p:strVal val="visible"/>
                                      </p:to>
                                    </p:set>
                                    <p:anim calcmode="lin" valueType="num">
                                      <p:cBhvr additive="base">
                                        <p:cTn id="135" dur="500" fill="hold"/>
                                        <p:tgtEl>
                                          <p:spTgt spid="79"/>
                                        </p:tgtEl>
                                        <p:attrNameLst>
                                          <p:attrName>ppt_x</p:attrName>
                                        </p:attrNameLst>
                                      </p:cBhvr>
                                      <p:tavLst>
                                        <p:tav tm="0">
                                          <p:val>
                                            <p:strVal val="#ppt_x"/>
                                          </p:val>
                                        </p:tav>
                                        <p:tav tm="100000">
                                          <p:val>
                                            <p:strVal val="#ppt_x"/>
                                          </p:val>
                                        </p:tav>
                                      </p:tavLst>
                                    </p:anim>
                                    <p:anim calcmode="lin" valueType="num">
                                      <p:cBhvr additive="base">
                                        <p:cTn id="136" dur="500" fill="hold"/>
                                        <p:tgtEl>
                                          <p:spTgt spid="79"/>
                                        </p:tgtEl>
                                        <p:attrNameLst>
                                          <p:attrName>ppt_y</p:attrName>
                                        </p:attrNameLst>
                                      </p:cBhvr>
                                      <p:tavLst>
                                        <p:tav tm="0">
                                          <p:val>
                                            <p:strVal val="1+#ppt_h/2"/>
                                          </p:val>
                                        </p:tav>
                                        <p:tav tm="100000">
                                          <p:val>
                                            <p:strVal val="#ppt_y"/>
                                          </p:val>
                                        </p:tav>
                                      </p:tavLst>
                                    </p:anim>
                                  </p:childTnLst>
                                </p:cTn>
                              </p:par>
                              <p:par>
                                <p:cTn id="137" presetID="2" presetClass="entr" presetSubtype="4" fill="hold" grpId="0" nodeType="withEffect">
                                  <p:stCondLst>
                                    <p:cond delay="0"/>
                                  </p:stCondLst>
                                  <p:childTnLst>
                                    <p:set>
                                      <p:cBhvr>
                                        <p:cTn id="138" dur="1" fill="hold">
                                          <p:stCondLst>
                                            <p:cond delay="0"/>
                                          </p:stCondLst>
                                        </p:cTn>
                                        <p:tgtEl>
                                          <p:spTgt spid="80"/>
                                        </p:tgtEl>
                                        <p:attrNameLst>
                                          <p:attrName>style.visibility</p:attrName>
                                        </p:attrNameLst>
                                      </p:cBhvr>
                                      <p:to>
                                        <p:strVal val="visible"/>
                                      </p:to>
                                    </p:set>
                                    <p:anim calcmode="lin" valueType="num">
                                      <p:cBhvr additive="base">
                                        <p:cTn id="139" dur="500" fill="hold"/>
                                        <p:tgtEl>
                                          <p:spTgt spid="80"/>
                                        </p:tgtEl>
                                        <p:attrNameLst>
                                          <p:attrName>ppt_x</p:attrName>
                                        </p:attrNameLst>
                                      </p:cBhvr>
                                      <p:tavLst>
                                        <p:tav tm="0">
                                          <p:val>
                                            <p:strVal val="#ppt_x"/>
                                          </p:val>
                                        </p:tav>
                                        <p:tav tm="100000">
                                          <p:val>
                                            <p:strVal val="#ppt_x"/>
                                          </p:val>
                                        </p:tav>
                                      </p:tavLst>
                                    </p:anim>
                                    <p:anim calcmode="lin" valueType="num">
                                      <p:cBhvr additive="base">
                                        <p:cTn id="140" dur="500" fill="hold"/>
                                        <p:tgtEl>
                                          <p:spTgt spid="80"/>
                                        </p:tgtEl>
                                        <p:attrNameLst>
                                          <p:attrName>ppt_y</p:attrName>
                                        </p:attrNameLst>
                                      </p:cBhvr>
                                      <p:tavLst>
                                        <p:tav tm="0">
                                          <p:val>
                                            <p:strVal val="1+#ppt_h/2"/>
                                          </p:val>
                                        </p:tav>
                                        <p:tav tm="100000">
                                          <p:val>
                                            <p:strVal val="#ppt_y"/>
                                          </p:val>
                                        </p:tav>
                                      </p:tavLst>
                                    </p:anim>
                                  </p:childTnLst>
                                </p:cTn>
                              </p:par>
                              <p:par>
                                <p:cTn id="141" presetID="2" presetClass="entr" presetSubtype="4" fill="hold" grpId="0" nodeType="withEffect">
                                  <p:stCondLst>
                                    <p:cond delay="0"/>
                                  </p:stCondLst>
                                  <p:childTnLst>
                                    <p:set>
                                      <p:cBhvr>
                                        <p:cTn id="142" dur="1" fill="hold">
                                          <p:stCondLst>
                                            <p:cond delay="0"/>
                                          </p:stCondLst>
                                        </p:cTn>
                                        <p:tgtEl>
                                          <p:spTgt spid="81"/>
                                        </p:tgtEl>
                                        <p:attrNameLst>
                                          <p:attrName>style.visibility</p:attrName>
                                        </p:attrNameLst>
                                      </p:cBhvr>
                                      <p:to>
                                        <p:strVal val="visible"/>
                                      </p:to>
                                    </p:set>
                                    <p:anim calcmode="lin" valueType="num">
                                      <p:cBhvr additive="base">
                                        <p:cTn id="143" dur="500" fill="hold"/>
                                        <p:tgtEl>
                                          <p:spTgt spid="81"/>
                                        </p:tgtEl>
                                        <p:attrNameLst>
                                          <p:attrName>ppt_x</p:attrName>
                                        </p:attrNameLst>
                                      </p:cBhvr>
                                      <p:tavLst>
                                        <p:tav tm="0">
                                          <p:val>
                                            <p:strVal val="#ppt_x"/>
                                          </p:val>
                                        </p:tav>
                                        <p:tav tm="100000">
                                          <p:val>
                                            <p:strVal val="#ppt_x"/>
                                          </p:val>
                                        </p:tav>
                                      </p:tavLst>
                                    </p:anim>
                                    <p:anim calcmode="lin" valueType="num">
                                      <p:cBhvr additive="base">
                                        <p:cTn id="144" dur="500" fill="hold"/>
                                        <p:tgtEl>
                                          <p:spTgt spid="81"/>
                                        </p:tgtEl>
                                        <p:attrNameLst>
                                          <p:attrName>ppt_y</p:attrName>
                                        </p:attrNameLst>
                                      </p:cBhvr>
                                      <p:tavLst>
                                        <p:tav tm="0">
                                          <p:val>
                                            <p:strVal val="1+#ppt_h/2"/>
                                          </p:val>
                                        </p:tav>
                                        <p:tav tm="100000">
                                          <p:val>
                                            <p:strVal val="#ppt_y"/>
                                          </p:val>
                                        </p:tav>
                                      </p:tavLst>
                                    </p:anim>
                                  </p:childTnLst>
                                </p:cTn>
                              </p:par>
                              <p:par>
                                <p:cTn id="145" presetID="2" presetClass="entr" presetSubtype="4" fill="hold" grpId="0" nodeType="withEffect">
                                  <p:stCondLst>
                                    <p:cond delay="0"/>
                                  </p:stCondLst>
                                  <p:childTnLst>
                                    <p:set>
                                      <p:cBhvr>
                                        <p:cTn id="146" dur="1" fill="hold">
                                          <p:stCondLst>
                                            <p:cond delay="0"/>
                                          </p:stCondLst>
                                        </p:cTn>
                                        <p:tgtEl>
                                          <p:spTgt spid="82"/>
                                        </p:tgtEl>
                                        <p:attrNameLst>
                                          <p:attrName>style.visibility</p:attrName>
                                        </p:attrNameLst>
                                      </p:cBhvr>
                                      <p:to>
                                        <p:strVal val="visible"/>
                                      </p:to>
                                    </p:set>
                                    <p:anim calcmode="lin" valueType="num">
                                      <p:cBhvr additive="base">
                                        <p:cTn id="147" dur="500" fill="hold"/>
                                        <p:tgtEl>
                                          <p:spTgt spid="82"/>
                                        </p:tgtEl>
                                        <p:attrNameLst>
                                          <p:attrName>ppt_x</p:attrName>
                                        </p:attrNameLst>
                                      </p:cBhvr>
                                      <p:tavLst>
                                        <p:tav tm="0">
                                          <p:val>
                                            <p:strVal val="#ppt_x"/>
                                          </p:val>
                                        </p:tav>
                                        <p:tav tm="100000">
                                          <p:val>
                                            <p:strVal val="#ppt_x"/>
                                          </p:val>
                                        </p:tav>
                                      </p:tavLst>
                                    </p:anim>
                                    <p:anim calcmode="lin" valueType="num">
                                      <p:cBhvr additive="base">
                                        <p:cTn id="148" dur="500" fill="hold"/>
                                        <p:tgtEl>
                                          <p:spTgt spid="82"/>
                                        </p:tgtEl>
                                        <p:attrNameLst>
                                          <p:attrName>ppt_y</p:attrName>
                                        </p:attrNameLst>
                                      </p:cBhvr>
                                      <p:tavLst>
                                        <p:tav tm="0">
                                          <p:val>
                                            <p:strVal val="1+#ppt_h/2"/>
                                          </p:val>
                                        </p:tav>
                                        <p:tav tm="100000">
                                          <p:val>
                                            <p:strVal val="#ppt_y"/>
                                          </p:val>
                                        </p:tav>
                                      </p:tavLst>
                                    </p:anim>
                                  </p:childTnLst>
                                </p:cTn>
                              </p:par>
                              <p:par>
                                <p:cTn id="149" presetID="2" presetClass="entr" presetSubtype="4" fill="hold" grpId="0" nodeType="withEffect">
                                  <p:stCondLst>
                                    <p:cond delay="0"/>
                                  </p:stCondLst>
                                  <p:childTnLst>
                                    <p:set>
                                      <p:cBhvr>
                                        <p:cTn id="150" dur="1" fill="hold">
                                          <p:stCondLst>
                                            <p:cond delay="0"/>
                                          </p:stCondLst>
                                        </p:cTn>
                                        <p:tgtEl>
                                          <p:spTgt spid="83"/>
                                        </p:tgtEl>
                                        <p:attrNameLst>
                                          <p:attrName>style.visibility</p:attrName>
                                        </p:attrNameLst>
                                      </p:cBhvr>
                                      <p:to>
                                        <p:strVal val="visible"/>
                                      </p:to>
                                    </p:set>
                                    <p:anim calcmode="lin" valueType="num">
                                      <p:cBhvr additive="base">
                                        <p:cTn id="151" dur="500" fill="hold"/>
                                        <p:tgtEl>
                                          <p:spTgt spid="83"/>
                                        </p:tgtEl>
                                        <p:attrNameLst>
                                          <p:attrName>ppt_x</p:attrName>
                                        </p:attrNameLst>
                                      </p:cBhvr>
                                      <p:tavLst>
                                        <p:tav tm="0">
                                          <p:val>
                                            <p:strVal val="#ppt_x"/>
                                          </p:val>
                                        </p:tav>
                                        <p:tav tm="100000">
                                          <p:val>
                                            <p:strVal val="#ppt_x"/>
                                          </p:val>
                                        </p:tav>
                                      </p:tavLst>
                                    </p:anim>
                                    <p:anim calcmode="lin" valueType="num">
                                      <p:cBhvr additive="base">
                                        <p:cTn id="152" dur="500" fill="hold"/>
                                        <p:tgtEl>
                                          <p:spTgt spid="83"/>
                                        </p:tgtEl>
                                        <p:attrNameLst>
                                          <p:attrName>ppt_y</p:attrName>
                                        </p:attrNameLst>
                                      </p:cBhvr>
                                      <p:tavLst>
                                        <p:tav tm="0">
                                          <p:val>
                                            <p:strVal val="1+#ppt_h/2"/>
                                          </p:val>
                                        </p:tav>
                                        <p:tav tm="100000">
                                          <p:val>
                                            <p:strVal val="#ppt_y"/>
                                          </p:val>
                                        </p:tav>
                                      </p:tavLst>
                                    </p:anim>
                                  </p:childTnLst>
                                </p:cTn>
                              </p:par>
                              <p:par>
                                <p:cTn id="153" presetID="2" presetClass="entr" presetSubtype="4" fill="hold" grpId="0" nodeType="withEffect">
                                  <p:stCondLst>
                                    <p:cond delay="0"/>
                                  </p:stCondLst>
                                  <p:childTnLst>
                                    <p:set>
                                      <p:cBhvr>
                                        <p:cTn id="154" dur="1" fill="hold">
                                          <p:stCondLst>
                                            <p:cond delay="0"/>
                                          </p:stCondLst>
                                        </p:cTn>
                                        <p:tgtEl>
                                          <p:spTgt spid="84"/>
                                        </p:tgtEl>
                                        <p:attrNameLst>
                                          <p:attrName>style.visibility</p:attrName>
                                        </p:attrNameLst>
                                      </p:cBhvr>
                                      <p:to>
                                        <p:strVal val="visible"/>
                                      </p:to>
                                    </p:set>
                                    <p:anim calcmode="lin" valueType="num">
                                      <p:cBhvr additive="base">
                                        <p:cTn id="155" dur="500" fill="hold"/>
                                        <p:tgtEl>
                                          <p:spTgt spid="84"/>
                                        </p:tgtEl>
                                        <p:attrNameLst>
                                          <p:attrName>ppt_x</p:attrName>
                                        </p:attrNameLst>
                                      </p:cBhvr>
                                      <p:tavLst>
                                        <p:tav tm="0">
                                          <p:val>
                                            <p:strVal val="#ppt_x"/>
                                          </p:val>
                                        </p:tav>
                                        <p:tav tm="100000">
                                          <p:val>
                                            <p:strVal val="#ppt_x"/>
                                          </p:val>
                                        </p:tav>
                                      </p:tavLst>
                                    </p:anim>
                                    <p:anim calcmode="lin" valueType="num">
                                      <p:cBhvr additive="base">
                                        <p:cTn id="156" dur="500" fill="hold"/>
                                        <p:tgtEl>
                                          <p:spTgt spid="84"/>
                                        </p:tgtEl>
                                        <p:attrNameLst>
                                          <p:attrName>ppt_y</p:attrName>
                                        </p:attrNameLst>
                                      </p:cBhvr>
                                      <p:tavLst>
                                        <p:tav tm="0">
                                          <p:val>
                                            <p:strVal val="1+#ppt_h/2"/>
                                          </p:val>
                                        </p:tav>
                                        <p:tav tm="100000">
                                          <p:val>
                                            <p:strVal val="#ppt_y"/>
                                          </p:val>
                                        </p:tav>
                                      </p:tavLst>
                                    </p:anim>
                                  </p:childTnLst>
                                </p:cTn>
                              </p:par>
                              <p:par>
                                <p:cTn id="157" presetID="2" presetClass="entr" presetSubtype="4" fill="hold" grpId="0" nodeType="withEffect">
                                  <p:stCondLst>
                                    <p:cond delay="0"/>
                                  </p:stCondLst>
                                  <p:childTnLst>
                                    <p:set>
                                      <p:cBhvr>
                                        <p:cTn id="158" dur="1" fill="hold">
                                          <p:stCondLst>
                                            <p:cond delay="0"/>
                                          </p:stCondLst>
                                        </p:cTn>
                                        <p:tgtEl>
                                          <p:spTgt spid="85"/>
                                        </p:tgtEl>
                                        <p:attrNameLst>
                                          <p:attrName>style.visibility</p:attrName>
                                        </p:attrNameLst>
                                      </p:cBhvr>
                                      <p:to>
                                        <p:strVal val="visible"/>
                                      </p:to>
                                    </p:set>
                                    <p:anim calcmode="lin" valueType="num">
                                      <p:cBhvr additive="base">
                                        <p:cTn id="159" dur="500" fill="hold"/>
                                        <p:tgtEl>
                                          <p:spTgt spid="85"/>
                                        </p:tgtEl>
                                        <p:attrNameLst>
                                          <p:attrName>ppt_x</p:attrName>
                                        </p:attrNameLst>
                                      </p:cBhvr>
                                      <p:tavLst>
                                        <p:tav tm="0">
                                          <p:val>
                                            <p:strVal val="#ppt_x"/>
                                          </p:val>
                                        </p:tav>
                                        <p:tav tm="100000">
                                          <p:val>
                                            <p:strVal val="#ppt_x"/>
                                          </p:val>
                                        </p:tav>
                                      </p:tavLst>
                                    </p:anim>
                                    <p:anim calcmode="lin" valueType="num">
                                      <p:cBhvr additive="base">
                                        <p:cTn id="160" dur="500" fill="hold"/>
                                        <p:tgtEl>
                                          <p:spTgt spid="85"/>
                                        </p:tgtEl>
                                        <p:attrNameLst>
                                          <p:attrName>ppt_y</p:attrName>
                                        </p:attrNameLst>
                                      </p:cBhvr>
                                      <p:tavLst>
                                        <p:tav tm="0">
                                          <p:val>
                                            <p:strVal val="1+#ppt_h/2"/>
                                          </p:val>
                                        </p:tav>
                                        <p:tav tm="100000">
                                          <p:val>
                                            <p:strVal val="#ppt_y"/>
                                          </p:val>
                                        </p:tav>
                                      </p:tavLst>
                                    </p:anim>
                                  </p:childTnLst>
                                </p:cTn>
                              </p:par>
                              <p:par>
                                <p:cTn id="161" presetID="2" presetClass="entr" presetSubtype="4" fill="hold" grpId="0" nodeType="withEffect">
                                  <p:stCondLst>
                                    <p:cond delay="0"/>
                                  </p:stCondLst>
                                  <p:childTnLst>
                                    <p:set>
                                      <p:cBhvr>
                                        <p:cTn id="162" dur="1" fill="hold">
                                          <p:stCondLst>
                                            <p:cond delay="0"/>
                                          </p:stCondLst>
                                        </p:cTn>
                                        <p:tgtEl>
                                          <p:spTgt spid="86"/>
                                        </p:tgtEl>
                                        <p:attrNameLst>
                                          <p:attrName>style.visibility</p:attrName>
                                        </p:attrNameLst>
                                      </p:cBhvr>
                                      <p:to>
                                        <p:strVal val="visible"/>
                                      </p:to>
                                    </p:set>
                                    <p:anim calcmode="lin" valueType="num">
                                      <p:cBhvr additive="base">
                                        <p:cTn id="163" dur="500" fill="hold"/>
                                        <p:tgtEl>
                                          <p:spTgt spid="86"/>
                                        </p:tgtEl>
                                        <p:attrNameLst>
                                          <p:attrName>ppt_x</p:attrName>
                                        </p:attrNameLst>
                                      </p:cBhvr>
                                      <p:tavLst>
                                        <p:tav tm="0">
                                          <p:val>
                                            <p:strVal val="#ppt_x"/>
                                          </p:val>
                                        </p:tav>
                                        <p:tav tm="100000">
                                          <p:val>
                                            <p:strVal val="#ppt_x"/>
                                          </p:val>
                                        </p:tav>
                                      </p:tavLst>
                                    </p:anim>
                                    <p:anim calcmode="lin" valueType="num">
                                      <p:cBhvr additive="base">
                                        <p:cTn id="164" dur="500" fill="hold"/>
                                        <p:tgtEl>
                                          <p:spTgt spid="8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4" grpId="0" animBg="1"/>
      <p:bldP spid="35" grpId="0" animBg="1"/>
      <p:bldP spid="36" grpId="0" animBg="1"/>
      <p:bldP spid="37" grpId="0" animBg="1"/>
      <p:bldP spid="38" grpId="0" animBg="1"/>
      <p:bldP spid="39" grpId="0" animBg="1"/>
      <p:bldP spid="41" grpId="0" animBg="1"/>
      <p:bldP spid="42"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65" grpId="0" animBg="1"/>
      <p:bldP spid="66" grpId="0" animBg="1"/>
      <p:bldP spid="67" grpId="0" animBg="1"/>
      <p:bldP spid="68" grpId="0" animBg="1"/>
      <p:bldP spid="69" grpId="0" animBg="1"/>
      <p:bldP spid="71" grpId="0"/>
      <p:bldP spid="72" grpId="0"/>
      <p:bldP spid="73" grpId="0"/>
      <p:bldP spid="74" grpId="0"/>
      <p:bldP spid="75" grpId="0"/>
      <p:bldP spid="77" grpId="0"/>
      <p:bldP spid="78" grpId="0"/>
      <p:bldP spid="79" grpId="0"/>
      <p:bldP spid="80" grpId="0"/>
      <p:bldP spid="81" grpId="0"/>
      <p:bldP spid="82" grpId="0" animBg="1"/>
      <p:bldP spid="83" grpId="0" animBg="1"/>
      <p:bldP spid="84" grpId="0" animBg="1"/>
      <p:bldP spid="85" grpId="0" animBg="1"/>
      <p:bldP spid="8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5" name="Straight Connector 54"/>
          <p:cNvCxnSpPr/>
          <p:nvPr/>
        </p:nvCxnSpPr>
        <p:spPr>
          <a:xfrm>
            <a:off x="1431764" y="2017420"/>
            <a:ext cx="536955"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1411686" y="1202494"/>
            <a:ext cx="3416641" cy="674159"/>
          </a:xfrm>
          <a:prstGeom prst="rect">
            <a:avLst/>
          </a:prstGeom>
          <a:noFill/>
        </p:spPr>
        <p:txBody>
          <a:bodyPr wrap="none" rtlCol="0">
            <a:spAutoFit/>
          </a:bodyPr>
          <a:lstStyle/>
          <a:p>
            <a:r>
              <a:rPr lang="en-US" sz="3781" b="1" spc="360" dirty="0" smtClean="0">
                <a:solidFill>
                  <a:schemeClr val="tx2"/>
                </a:solidFill>
                <a:latin typeface="Lato Black" charset="0"/>
                <a:ea typeface="Lato Black" charset="0"/>
                <a:cs typeface="Lato Black" charset="0"/>
              </a:rPr>
              <a:t>RENDERING</a:t>
            </a:r>
            <a:endParaRPr lang="en-US" sz="3781" b="1" spc="360" dirty="0">
              <a:solidFill>
                <a:schemeClr val="tx2"/>
              </a:solidFill>
              <a:latin typeface="Lato Black" charset="0"/>
              <a:ea typeface="Lato Black" charset="0"/>
              <a:cs typeface="Lato Black" charset="0"/>
            </a:endParaRPr>
          </a:p>
        </p:txBody>
      </p:sp>
      <p:grpSp>
        <p:nvGrpSpPr>
          <p:cNvPr id="18" name="Group 17"/>
          <p:cNvGrpSpPr/>
          <p:nvPr/>
        </p:nvGrpSpPr>
        <p:grpSpPr>
          <a:xfrm>
            <a:off x="4561666" y="486026"/>
            <a:ext cx="10624706" cy="6116094"/>
            <a:chOff x="5898415" y="1976415"/>
            <a:chExt cx="5654530" cy="3255020"/>
          </a:xfrm>
        </p:grpSpPr>
        <p:sp>
          <p:nvSpPr>
            <p:cNvPr id="19" name="Freeform 45"/>
            <p:cNvSpPr>
              <a:spLocks/>
            </p:cNvSpPr>
            <p:nvPr/>
          </p:nvSpPr>
          <p:spPr bwMode="auto">
            <a:xfrm>
              <a:off x="5898415" y="5105745"/>
              <a:ext cx="2848207" cy="125690"/>
            </a:xfrm>
            <a:custGeom>
              <a:avLst/>
              <a:gdLst>
                <a:gd name="T0" fmla="*/ 0 w 885"/>
                <a:gd name="T1" fmla="*/ 16 h 39"/>
                <a:gd name="T2" fmla="*/ 78 w 885"/>
                <a:gd name="T3" fmla="*/ 39 h 39"/>
                <a:gd name="T4" fmla="*/ 885 w 885"/>
                <a:gd name="T5" fmla="*/ 39 h 39"/>
                <a:gd name="T6" fmla="*/ 885 w 885"/>
                <a:gd name="T7" fmla="*/ 0 h 39"/>
                <a:gd name="T8" fmla="*/ 0 w 885"/>
                <a:gd name="T9" fmla="*/ 0 h 39"/>
                <a:gd name="T10" fmla="*/ 0 w 885"/>
                <a:gd name="T11" fmla="*/ 16 h 39"/>
              </a:gdLst>
              <a:ahLst/>
              <a:cxnLst>
                <a:cxn ang="0">
                  <a:pos x="T0" y="T1"/>
                </a:cxn>
                <a:cxn ang="0">
                  <a:pos x="T2" y="T3"/>
                </a:cxn>
                <a:cxn ang="0">
                  <a:pos x="T4" y="T5"/>
                </a:cxn>
                <a:cxn ang="0">
                  <a:pos x="T6" y="T7"/>
                </a:cxn>
                <a:cxn ang="0">
                  <a:pos x="T8" y="T9"/>
                </a:cxn>
                <a:cxn ang="0">
                  <a:pos x="T10" y="T11"/>
                </a:cxn>
              </a:cxnLst>
              <a:rect l="0" t="0" r="r" b="b"/>
              <a:pathLst>
                <a:path w="885" h="39">
                  <a:moveTo>
                    <a:pt x="0" y="16"/>
                  </a:moveTo>
                  <a:cubicBezTo>
                    <a:pt x="0" y="23"/>
                    <a:pt x="30" y="39"/>
                    <a:pt x="78" y="39"/>
                  </a:cubicBezTo>
                  <a:cubicBezTo>
                    <a:pt x="126" y="39"/>
                    <a:pt x="885" y="39"/>
                    <a:pt x="885" y="39"/>
                  </a:cubicBezTo>
                  <a:cubicBezTo>
                    <a:pt x="885" y="0"/>
                    <a:pt x="885" y="0"/>
                    <a:pt x="885" y="0"/>
                  </a:cubicBezTo>
                  <a:cubicBezTo>
                    <a:pt x="0" y="0"/>
                    <a:pt x="0" y="0"/>
                    <a:pt x="0" y="0"/>
                  </a:cubicBezTo>
                  <a:lnTo>
                    <a:pt x="0" y="16"/>
                  </a:lnTo>
                  <a:close/>
                </a:path>
              </a:pathLst>
            </a:custGeom>
            <a:solidFill>
              <a:srgbClr val="B3B4B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1159" tIns="20579" rIns="41159" bIns="20579" numCol="1" anchor="t" anchorCtr="0" compatLnSpc="1">
              <a:prstTxWarp prst="textNoShape">
                <a:avLst/>
              </a:prstTxWarp>
            </a:bodyPr>
            <a:lstStyle/>
            <a:p>
              <a:endParaRPr lang="id-ID" sz="1264">
                <a:latin typeface="Lato Light" charset="0"/>
              </a:endParaRPr>
            </a:p>
          </p:txBody>
        </p:sp>
        <p:sp>
          <p:nvSpPr>
            <p:cNvPr id="20" name="Freeform 46"/>
            <p:cNvSpPr>
              <a:spLocks/>
            </p:cNvSpPr>
            <p:nvPr/>
          </p:nvSpPr>
          <p:spPr bwMode="auto">
            <a:xfrm>
              <a:off x="8704736" y="5105745"/>
              <a:ext cx="2848207" cy="125690"/>
            </a:xfrm>
            <a:custGeom>
              <a:avLst/>
              <a:gdLst>
                <a:gd name="T0" fmla="*/ 884 w 884"/>
                <a:gd name="T1" fmla="*/ 16 h 39"/>
                <a:gd name="T2" fmla="*/ 806 w 884"/>
                <a:gd name="T3" fmla="*/ 39 h 39"/>
                <a:gd name="T4" fmla="*/ 0 w 884"/>
                <a:gd name="T5" fmla="*/ 39 h 39"/>
                <a:gd name="T6" fmla="*/ 0 w 884"/>
                <a:gd name="T7" fmla="*/ 0 h 39"/>
                <a:gd name="T8" fmla="*/ 884 w 884"/>
                <a:gd name="T9" fmla="*/ 0 h 39"/>
                <a:gd name="T10" fmla="*/ 884 w 884"/>
                <a:gd name="T11" fmla="*/ 16 h 39"/>
              </a:gdLst>
              <a:ahLst/>
              <a:cxnLst>
                <a:cxn ang="0">
                  <a:pos x="T0" y="T1"/>
                </a:cxn>
                <a:cxn ang="0">
                  <a:pos x="T2" y="T3"/>
                </a:cxn>
                <a:cxn ang="0">
                  <a:pos x="T4" y="T5"/>
                </a:cxn>
                <a:cxn ang="0">
                  <a:pos x="T6" y="T7"/>
                </a:cxn>
                <a:cxn ang="0">
                  <a:pos x="T8" y="T9"/>
                </a:cxn>
                <a:cxn ang="0">
                  <a:pos x="T10" y="T11"/>
                </a:cxn>
              </a:cxnLst>
              <a:rect l="0" t="0" r="r" b="b"/>
              <a:pathLst>
                <a:path w="884" h="39">
                  <a:moveTo>
                    <a:pt x="884" y="16"/>
                  </a:moveTo>
                  <a:cubicBezTo>
                    <a:pt x="884" y="23"/>
                    <a:pt x="854" y="39"/>
                    <a:pt x="806" y="39"/>
                  </a:cubicBezTo>
                  <a:cubicBezTo>
                    <a:pt x="758" y="39"/>
                    <a:pt x="0" y="39"/>
                    <a:pt x="0" y="39"/>
                  </a:cubicBezTo>
                  <a:cubicBezTo>
                    <a:pt x="0" y="0"/>
                    <a:pt x="0" y="0"/>
                    <a:pt x="0" y="0"/>
                  </a:cubicBezTo>
                  <a:cubicBezTo>
                    <a:pt x="884" y="0"/>
                    <a:pt x="884" y="0"/>
                    <a:pt x="884" y="0"/>
                  </a:cubicBezTo>
                  <a:lnTo>
                    <a:pt x="884" y="16"/>
                  </a:lnTo>
                  <a:close/>
                </a:path>
              </a:pathLst>
            </a:custGeom>
            <a:solidFill>
              <a:srgbClr val="B3B4B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1159" tIns="20579" rIns="41159" bIns="20579" numCol="1" anchor="t" anchorCtr="0" compatLnSpc="1">
              <a:prstTxWarp prst="textNoShape">
                <a:avLst/>
              </a:prstTxWarp>
            </a:bodyPr>
            <a:lstStyle/>
            <a:p>
              <a:endParaRPr lang="id-ID" sz="1264">
                <a:latin typeface="Lato Light" charset="0"/>
              </a:endParaRPr>
            </a:p>
          </p:txBody>
        </p:sp>
        <p:sp>
          <p:nvSpPr>
            <p:cNvPr id="21" name="Freeform 47"/>
            <p:cNvSpPr>
              <a:spLocks/>
            </p:cNvSpPr>
            <p:nvPr/>
          </p:nvSpPr>
          <p:spPr bwMode="auto">
            <a:xfrm>
              <a:off x="6455812" y="1976415"/>
              <a:ext cx="4581618" cy="3138999"/>
            </a:xfrm>
            <a:custGeom>
              <a:avLst/>
              <a:gdLst>
                <a:gd name="T0" fmla="*/ 1378 w 1423"/>
                <a:gd name="T1" fmla="*/ 0 h 974"/>
                <a:gd name="T2" fmla="*/ 45 w 1423"/>
                <a:gd name="T3" fmla="*/ 0 h 974"/>
                <a:gd name="T4" fmla="*/ 0 w 1423"/>
                <a:gd name="T5" fmla="*/ 45 h 974"/>
                <a:gd name="T6" fmla="*/ 0 w 1423"/>
                <a:gd name="T7" fmla="*/ 218 h 974"/>
                <a:gd name="T8" fmla="*/ 0 w 1423"/>
                <a:gd name="T9" fmla="*/ 929 h 974"/>
                <a:gd name="T10" fmla="*/ 45 w 1423"/>
                <a:gd name="T11" fmla="*/ 974 h 974"/>
                <a:gd name="T12" fmla="*/ 1378 w 1423"/>
                <a:gd name="T13" fmla="*/ 974 h 974"/>
                <a:gd name="T14" fmla="*/ 1423 w 1423"/>
                <a:gd name="T15" fmla="*/ 929 h 974"/>
                <a:gd name="T16" fmla="*/ 1423 w 1423"/>
                <a:gd name="T17" fmla="*/ 45 h 974"/>
                <a:gd name="T18" fmla="*/ 1378 w 1423"/>
                <a:gd name="T19" fmla="*/ 0 h 9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3" h="974">
                  <a:moveTo>
                    <a:pt x="1378" y="0"/>
                  </a:moveTo>
                  <a:cubicBezTo>
                    <a:pt x="45" y="0"/>
                    <a:pt x="45" y="0"/>
                    <a:pt x="45" y="0"/>
                  </a:cubicBezTo>
                  <a:cubicBezTo>
                    <a:pt x="20" y="0"/>
                    <a:pt x="0" y="20"/>
                    <a:pt x="0" y="45"/>
                  </a:cubicBezTo>
                  <a:cubicBezTo>
                    <a:pt x="0" y="218"/>
                    <a:pt x="0" y="218"/>
                    <a:pt x="0" y="218"/>
                  </a:cubicBezTo>
                  <a:cubicBezTo>
                    <a:pt x="0" y="929"/>
                    <a:pt x="0" y="929"/>
                    <a:pt x="0" y="929"/>
                  </a:cubicBezTo>
                  <a:cubicBezTo>
                    <a:pt x="0" y="954"/>
                    <a:pt x="20" y="974"/>
                    <a:pt x="45" y="974"/>
                  </a:cubicBezTo>
                  <a:cubicBezTo>
                    <a:pt x="1378" y="974"/>
                    <a:pt x="1378" y="974"/>
                    <a:pt x="1378" y="974"/>
                  </a:cubicBezTo>
                  <a:cubicBezTo>
                    <a:pt x="1403" y="974"/>
                    <a:pt x="1423" y="954"/>
                    <a:pt x="1423" y="929"/>
                  </a:cubicBezTo>
                  <a:cubicBezTo>
                    <a:pt x="1423" y="45"/>
                    <a:pt x="1423" y="45"/>
                    <a:pt x="1423" y="45"/>
                  </a:cubicBezTo>
                  <a:cubicBezTo>
                    <a:pt x="1423" y="20"/>
                    <a:pt x="1403" y="0"/>
                    <a:pt x="1378" y="0"/>
                  </a:cubicBezTo>
                  <a:close/>
                </a:path>
              </a:pathLst>
            </a:custGeom>
            <a:solidFill>
              <a:srgbClr val="D2D3D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1159" tIns="20579" rIns="41159" bIns="20579" numCol="1" anchor="t" anchorCtr="0" compatLnSpc="1">
              <a:prstTxWarp prst="textNoShape">
                <a:avLst/>
              </a:prstTxWarp>
            </a:bodyPr>
            <a:lstStyle/>
            <a:p>
              <a:endParaRPr lang="id-ID" sz="1264">
                <a:latin typeface="Lato Light" charset="0"/>
              </a:endParaRPr>
            </a:p>
          </p:txBody>
        </p:sp>
        <p:sp>
          <p:nvSpPr>
            <p:cNvPr id="22" name="Freeform 48"/>
            <p:cNvSpPr>
              <a:spLocks/>
            </p:cNvSpPr>
            <p:nvPr/>
          </p:nvSpPr>
          <p:spPr bwMode="auto">
            <a:xfrm>
              <a:off x="6471923" y="1992528"/>
              <a:ext cx="4552622" cy="3106772"/>
            </a:xfrm>
            <a:custGeom>
              <a:avLst/>
              <a:gdLst>
                <a:gd name="T0" fmla="*/ 40 w 1414"/>
                <a:gd name="T1" fmla="*/ 964 h 964"/>
                <a:gd name="T2" fmla="*/ 0 w 1414"/>
                <a:gd name="T3" fmla="*/ 924 h 964"/>
                <a:gd name="T4" fmla="*/ 0 w 1414"/>
                <a:gd name="T5" fmla="*/ 40 h 964"/>
                <a:gd name="T6" fmla="*/ 40 w 1414"/>
                <a:gd name="T7" fmla="*/ 0 h 964"/>
                <a:gd name="T8" fmla="*/ 1373 w 1414"/>
                <a:gd name="T9" fmla="*/ 0 h 964"/>
                <a:gd name="T10" fmla="*/ 1414 w 1414"/>
                <a:gd name="T11" fmla="*/ 40 h 964"/>
                <a:gd name="T12" fmla="*/ 1414 w 1414"/>
                <a:gd name="T13" fmla="*/ 924 h 964"/>
                <a:gd name="T14" fmla="*/ 1373 w 1414"/>
                <a:gd name="T15" fmla="*/ 964 h 964"/>
                <a:gd name="T16" fmla="*/ 40 w 1414"/>
                <a:gd name="T17" fmla="*/ 964 h 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4" h="964">
                  <a:moveTo>
                    <a:pt x="40" y="964"/>
                  </a:moveTo>
                  <a:cubicBezTo>
                    <a:pt x="18" y="964"/>
                    <a:pt x="0" y="946"/>
                    <a:pt x="0" y="924"/>
                  </a:cubicBezTo>
                  <a:cubicBezTo>
                    <a:pt x="0" y="40"/>
                    <a:pt x="0" y="40"/>
                    <a:pt x="0" y="40"/>
                  </a:cubicBezTo>
                  <a:cubicBezTo>
                    <a:pt x="0" y="18"/>
                    <a:pt x="18" y="0"/>
                    <a:pt x="40" y="0"/>
                  </a:cubicBezTo>
                  <a:cubicBezTo>
                    <a:pt x="1373" y="0"/>
                    <a:pt x="1373" y="0"/>
                    <a:pt x="1373" y="0"/>
                  </a:cubicBezTo>
                  <a:cubicBezTo>
                    <a:pt x="1396" y="0"/>
                    <a:pt x="1414" y="18"/>
                    <a:pt x="1414" y="40"/>
                  </a:cubicBezTo>
                  <a:cubicBezTo>
                    <a:pt x="1414" y="924"/>
                    <a:pt x="1414" y="924"/>
                    <a:pt x="1414" y="924"/>
                  </a:cubicBezTo>
                  <a:cubicBezTo>
                    <a:pt x="1414" y="946"/>
                    <a:pt x="1396" y="964"/>
                    <a:pt x="1373" y="964"/>
                  </a:cubicBezTo>
                  <a:lnTo>
                    <a:pt x="40" y="964"/>
                  </a:lnTo>
                  <a:close/>
                </a:path>
              </a:pathLst>
            </a:custGeom>
            <a:solidFill>
              <a:schemeClr val="bg1">
                <a:lumMod val="85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1159" tIns="20579" rIns="41159" bIns="20579" numCol="1" anchor="t" anchorCtr="0" compatLnSpc="1">
              <a:prstTxWarp prst="textNoShape">
                <a:avLst/>
              </a:prstTxWarp>
            </a:bodyPr>
            <a:lstStyle/>
            <a:p>
              <a:endParaRPr lang="id-ID" sz="1264">
                <a:latin typeface="Lato Light" charset="0"/>
              </a:endParaRPr>
            </a:p>
          </p:txBody>
        </p:sp>
        <p:sp>
          <p:nvSpPr>
            <p:cNvPr id="23" name="Rectangle 50"/>
            <p:cNvSpPr>
              <a:spLocks noChangeArrowheads="1"/>
            </p:cNvSpPr>
            <p:nvPr/>
          </p:nvSpPr>
          <p:spPr bwMode="auto">
            <a:xfrm>
              <a:off x="5898415" y="5054180"/>
              <a:ext cx="5654530" cy="103129"/>
            </a:xfrm>
            <a:prstGeom prst="rect">
              <a:avLst/>
            </a:prstGeom>
            <a:solidFill>
              <a:schemeClr val="bg1">
                <a:lumMod val="95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41159" tIns="20579" rIns="41159" bIns="20579" numCol="1" anchor="t" anchorCtr="0" compatLnSpc="1">
              <a:prstTxWarp prst="textNoShape">
                <a:avLst/>
              </a:prstTxWarp>
            </a:bodyPr>
            <a:lstStyle/>
            <a:p>
              <a:endParaRPr lang="id-ID" sz="1264">
                <a:latin typeface="Lato Light" charset="0"/>
              </a:endParaRPr>
            </a:p>
          </p:txBody>
        </p:sp>
        <p:sp>
          <p:nvSpPr>
            <p:cNvPr id="28" name="Freeform 51"/>
            <p:cNvSpPr>
              <a:spLocks/>
            </p:cNvSpPr>
            <p:nvPr/>
          </p:nvSpPr>
          <p:spPr bwMode="auto">
            <a:xfrm>
              <a:off x="8318101" y="5054180"/>
              <a:ext cx="811932" cy="58010"/>
            </a:xfrm>
            <a:custGeom>
              <a:avLst/>
              <a:gdLst>
                <a:gd name="T0" fmla="*/ 0 w 252"/>
                <a:gd name="T1" fmla="*/ 0 h 18"/>
                <a:gd name="T2" fmla="*/ 22 w 252"/>
                <a:gd name="T3" fmla="*/ 18 h 18"/>
                <a:gd name="T4" fmla="*/ 230 w 252"/>
                <a:gd name="T5" fmla="*/ 18 h 18"/>
                <a:gd name="T6" fmla="*/ 252 w 252"/>
                <a:gd name="T7" fmla="*/ 0 h 18"/>
                <a:gd name="T8" fmla="*/ 0 w 252"/>
                <a:gd name="T9" fmla="*/ 0 h 18"/>
              </a:gdLst>
              <a:ahLst/>
              <a:cxnLst>
                <a:cxn ang="0">
                  <a:pos x="T0" y="T1"/>
                </a:cxn>
                <a:cxn ang="0">
                  <a:pos x="T2" y="T3"/>
                </a:cxn>
                <a:cxn ang="0">
                  <a:pos x="T4" y="T5"/>
                </a:cxn>
                <a:cxn ang="0">
                  <a:pos x="T6" y="T7"/>
                </a:cxn>
                <a:cxn ang="0">
                  <a:pos x="T8" y="T9"/>
                </a:cxn>
              </a:cxnLst>
              <a:rect l="0" t="0" r="r" b="b"/>
              <a:pathLst>
                <a:path w="252" h="18">
                  <a:moveTo>
                    <a:pt x="0" y="0"/>
                  </a:moveTo>
                  <a:cubicBezTo>
                    <a:pt x="2" y="10"/>
                    <a:pt x="11" y="18"/>
                    <a:pt x="22" y="18"/>
                  </a:cubicBezTo>
                  <a:cubicBezTo>
                    <a:pt x="230" y="18"/>
                    <a:pt x="230" y="18"/>
                    <a:pt x="230" y="18"/>
                  </a:cubicBezTo>
                  <a:cubicBezTo>
                    <a:pt x="241" y="18"/>
                    <a:pt x="250" y="10"/>
                    <a:pt x="252" y="0"/>
                  </a:cubicBezTo>
                  <a:lnTo>
                    <a:pt x="0" y="0"/>
                  </a:lnTo>
                  <a:close/>
                </a:path>
              </a:pathLst>
            </a:custGeom>
            <a:solidFill>
              <a:srgbClr val="B3B4B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1159" tIns="20579" rIns="41159" bIns="20579" numCol="1" anchor="t" anchorCtr="0" compatLnSpc="1">
              <a:prstTxWarp prst="textNoShape">
                <a:avLst/>
              </a:prstTxWarp>
            </a:bodyPr>
            <a:lstStyle/>
            <a:p>
              <a:endParaRPr lang="id-ID" sz="1264">
                <a:latin typeface="Lato Light" charset="0"/>
              </a:endParaRPr>
            </a:p>
          </p:txBody>
        </p:sp>
        <p:sp>
          <p:nvSpPr>
            <p:cNvPr id="29" name="Rectangle 52"/>
            <p:cNvSpPr>
              <a:spLocks noChangeArrowheads="1"/>
            </p:cNvSpPr>
            <p:nvPr/>
          </p:nvSpPr>
          <p:spPr bwMode="auto">
            <a:xfrm>
              <a:off x="6623354" y="2189119"/>
              <a:ext cx="4249758" cy="2684587"/>
            </a:xfrm>
            <a:prstGeom prst="rect">
              <a:avLst/>
            </a:prstGeom>
            <a:solidFill>
              <a:schemeClr val="bg1">
                <a:lumMod val="95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41159" tIns="20579" rIns="41159" bIns="20579" numCol="1" anchor="t" anchorCtr="0" compatLnSpc="1">
              <a:prstTxWarp prst="textNoShape">
                <a:avLst/>
              </a:prstTxWarp>
            </a:bodyPr>
            <a:lstStyle/>
            <a:p>
              <a:endParaRPr lang="id-ID" sz="1264">
                <a:latin typeface="Lato Light" charset="0"/>
              </a:endParaRPr>
            </a:p>
          </p:txBody>
        </p:sp>
        <p:sp>
          <p:nvSpPr>
            <p:cNvPr id="30" name="Oval 54"/>
            <p:cNvSpPr>
              <a:spLocks noChangeArrowheads="1"/>
            </p:cNvSpPr>
            <p:nvPr/>
          </p:nvSpPr>
          <p:spPr bwMode="auto">
            <a:xfrm>
              <a:off x="8720847" y="2076321"/>
              <a:ext cx="48330" cy="48343"/>
            </a:xfrm>
            <a:prstGeom prst="ellipse">
              <a:avLst/>
            </a:prstGeom>
            <a:solidFill>
              <a:srgbClr val="2C2C2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1159" tIns="20579" rIns="41159" bIns="20579" numCol="1" anchor="t" anchorCtr="0" compatLnSpc="1">
              <a:prstTxWarp prst="textNoShape">
                <a:avLst/>
              </a:prstTxWarp>
            </a:bodyPr>
            <a:lstStyle/>
            <a:p>
              <a:endParaRPr lang="id-ID" sz="1264">
                <a:latin typeface="Lato Light" charset="0"/>
              </a:endParaRPr>
            </a:p>
          </p:txBody>
        </p:sp>
        <p:sp>
          <p:nvSpPr>
            <p:cNvPr id="31" name="Oval 55"/>
            <p:cNvSpPr>
              <a:spLocks noChangeArrowheads="1"/>
            </p:cNvSpPr>
            <p:nvPr/>
          </p:nvSpPr>
          <p:spPr bwMode="auto">
            <a:xfrm>
              <a:off x="8720847" y="2073099"/>
              <a:ext cx="48330" cy="45119"/>
            </a:xfrm>
            <a:prstGeom prst="ellipse">
              <a:avLst/>
            </a:prstGeom>
            <a:solidFill>
              <a:srgbClr val="0A0A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1159" tIns="20579" rIns="41159" bIns="20579" numCol="1" anchor="t" anchorCtr="0" compatLnSpc="1">
              <a:prstTxWarp prst="textNoShape">
                <a:avLst/>
              </a:prstTxWarp>
            </a:bodyPr>
            <a:lstStyle/>
            <a:p>
              <a:endParaRPr lang="id-ID" sz="1264">
                <a:latin typeface="Lato Light" charset="0"/>
              </a:endParaRPr>
            </a:p>
          </p:txBody>
        </p:sp>
        <p:sp>
          <p:nvSpPr>
            <p:cNvPr id="32" name="Oval 56"/>
            <p:cNvSpPr>
              <a:spLocks noChangeArrowheads="1"/>
            </p:cNvSpPr>
            <p:nvPr/>
          </p:nvSpPr>
          <p:spPr bwMode="auto">
            <a:xfrm>
              <a:off x="8730511" y="2079544"/>
              <a:ext cx="28999" cy="32228"/>
            </a:xfrm>
            <a:prstGeom prst="ellipse">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1159" tIns="20579" rIns="41159" bIns="20579" numCol="1" anchor="t" anchorCtr="0" compatLnSpc="1">
              <a:prstTxWarp prst="textNoShape">
                <a:avLst/>
              </a:prstTxWarp>
            </a:bodyPr>
            <a:lstStyle/>
            <a:p>
              <a:endParaRPr lang="id-ID" sz="1264">
                <a:latin typeface="Lato Light" charset="0"/>
              </a:endParaRPr>
            </a:p>
          </p:txBody>
        </p:sp>
        <p:sp>
          <p:nvSpPr>
            <p:cNvPr id="33" name="Oval 57"/>
            <p:cNvSpPr>
              <a:spLocks noChangeArrowheads="1"/>
            </p:cNvSpPr>
            <p:nvPr/>
          </p:nvSpPr>
          <p:spPr bwMode="auto">
            <a:xfrm>
              <a:off x="8736955" y="2089212"/>
              <a:ext cx="16111" cy="16115"/>
            </a:xfrm>
            <a:prstGeom prst="ellipse">
              <a:avLst/>
            </a:prstGeom>
            <a:solidFill>
              <a:srgbClr val="2C99B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1159" tIns="20579" rIns="41159" bIns="20579" numCol="1" anchor="t" anchorCtr="0" compatLnSpc="1">
              <a:prstTxWarp prst="textNoShape">
                <a:avLst/>
              </a:prstTxWarp>
            </a:bodyPr>
            <a:lstStyle/>
            <a:p>
              <a:endParaRPr lang="id-ID" sz="1264">
                <a:latin typeface="Lato Light" charset="0"/>
              </a:endParaRPr>
            </a:p>
          </p:txBody>
        </p:sp>
        <p:sp>
          <p:nvSpPr>
            <p:cNvPr id="34" name="Freeform 58"/>
            <p:cNvSpPr>
              <a:spLocks/>
            </p:cNvSpPr>
            <p:nvPr/>
          </p:nvSpPr>
          <p:spPr bwMode="auto">
            <a:xfrm>
              <a:off x="8743399" y="2092436"/>
              <a:ext cx="3223" cy="6446"/>
            </a:xfrm>
            <a:custGeom>
              <a:avLst/>
              <a:gdLst>
                <a:gd name="T0" fmla="*/ 1 w 1"/>
                <a:gd name="T1" fmla="*/ 1 h 2"/>
                <a:gd name="T2" fmla="*/ 1 w 1"/>
                <a:gd name="T3" fmla="*/ 2 h 2"/>
                <a:gd name="T4" fmla="*/ 0 w 1"/>
                <a:gd name="T5" fmla="*/ 1 h 2"/>
                <a:gd name="T6" fmla="*/ 1 w 1"/>
                <a:gd name="T7" fmla="*/ 0 h 2"/>
                <a:gd name="T8" fmla="*/ 1 w 1"/>
                <a:gd name="T9" fmla="*/ 1 h 2"/>
              </a:gdLst>
              <a:ahLst/>
              <a:cxnLst>
                <a:cxn ang="0">
                  <a:pos x="T0" y="T1"/>
                </a:cxn>
                <a:cxn ang="0">
                  <a:pos x="T2" y="T3"/>
                </a:cxn>
                <a:cxn ang="0">
                  <a:pos x="T4" y="T5"/>
                </a:cxn>
                <a:cxn ang="0">
                  <a:pos x="T6" y="T7"/>
                </a:cxn>
                <a:cxn ang="0">
                  <a:pos x="T8" y="T9"/>
                </a:cxn>
              </a:cxnLst>
              <a:rect l="0" t="0" r="r" b="b"/>
              <a:pathLst>
                <a:path w="1" h="2">
                  <a:moveTo>
                    <a:pt x="1" y="1"/>
                  </a:moveTo>
                  <a:lnTo>
                    <a:pt x="1" y="2"/>
                  </a:lnTo>
                  <a:lnTo>
                    <a:pt x="0" y="1"/>
                  </a:lnTo>
                  <a:lnTo>
                    <a:pt x="1" y="0"/>
                  </a:lnTo>
                  <a:lnTo>
                    <a:pt x="1" y="1"/>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41159" tIns="20579" rIns="41159" bIns="20579" numCol="1" anchor="t" anchorCtr="0" compatLnSpc="1">
              <a:prstTxWarp prst="textNoShape">
                <a:avLst/>
              </a:prstTxWarp>
            </a:bodyPr>
            <a:lstStyle/>
            <a:p>
              <a:endParaRPr lang="id-ID" sz="1264">
                <a:latin typeface="Lato Light" charset="0"/>
              </a:endParaRPr>
            </a:p>
          </p:txBody>
        </p:sp>
      </p:grpSp>
      <p:pic>
        <p:nvPicPr>
          <p:cNvPr id="7" name="Picture Placeholder 6"/>
          <p:cNvPicPr>
            <a:picLocks noGrp="1" noChangeAspect="1"/>
          </p:cNvPicPr>
          <p:nvPr>
            <p:ph type="pic" sz="quarter" idx="22"/>
          </p:nvPr>
        </p:nvPicPr>
        <p:blipFill>
          <a:blip r:embed="rId3">
            <a:extLst>
              <a:ext uri="{28A0092B-C50C-407E-A947-70E740481C1C}">
                <a14:useLocalDpi xmlns:a14="http://schemas.microsoft.com/office/drawing/2010/main" val="0"/>
              </a:ext>
            </a:extLst>
          </a:blip>
          <a:stretch>
            <a:fillRect/>
          </a:stretch>
        </p:blipFill>
        <p:spPr>
          <a:xfrm>
            <a:off x="5909518" y="891331"/>
            <a:ext cx="8589159" cy="5133975"/>
          </a:xfrm>
        </p:spPr>
      </p:pic>
      <p:sp>
        <p:nvSpPr>
          <p:cNvPr id="39" name="Subtitle 2"/>
          <p:cNvSpPr txBox="1">
            <a:spLocks/>
          </p:cNvSpPr>
          <p:nvPr/>
        </p:nvSpPr>
        <p:spPr>
          <a:xfrm>
            <a:off x="1199388" y="5172405"/>
            <a:ext cx="4543425" cy="1429715"/>
          </a:xfrm>
          <a:prstGeom prst="rect">
            <a:avLst/>
          </a:prstGeom>
        </p:spPr>
        <p:txBody>
          <a:bodyPr vert="horz" wrap="square" lIns="163160" tIns="81580" rIns="163160" bIns="8158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just">
              <a:lnSpc>
                <a:spcPts val="3031"/>
              </a:lnSpc>
            </a:pPr>
            <a:r>
              <a:rPr lang="en-US" sz="1800" dirty="0" smtClean="0">
                <a:solidFill>
                  <a:schemeClr val="tx1"/>
                </a:solidFill>
                <a:latin typeface="Lato Light" charset="0"/>
                <a:ea typeface="Lato Light" charset="0"/>
                <a:cs typeface="Lato Light" charset="0"/>
              </a:rPr>
              <a:t>1- CDN: </a:t>
            </a:r>
            <a:r>
              <a:rPr lang="en-US" sz="1800" dirty="0">
                <a:solidFill>
                  <a:schemeClr val="tx1"/>
                </a:solidFill>
                <a:latin typeface="Lato Light" charset="0"/>
                <a:ea typeface="Lato Light" charset="0"/>
                <a:cs typeface="Lato Light" charset="0"/>
                <a:hlinkClick r:id="rId4"/>
              </a:rPr>
              <a:t>https://</a:t>
            </a:r>
            <a:r>
              <a:rPr lang="en-US" sz="1800" dirty="0" smtClean="0">
                <a:solidFill>
                  <a:schemeClr val="tx1"/>
                </a:solidFill>
                <a:latin typeface="Lato Light" charset="0"/>
                <a:ea typeface="Lato Light" charset="0"/>
                <a:cs typeface="Lato Light" charset="0"/>
                <a:hlinkClick r:id="rId4"/>
              </a:rPr>
              <a:t>cdn.jsdelivr.net/npm/vue</a:t>
            </a:r>
            <a:endParaRPr lang="en-US" sz="1800" dirty="0" smtClean="0">
              <a:solidFill>
                <a:schemeClr val="tx1"/>
              </a:solidFill>
              <a:latin typeface="Lato Light" charset="0"/>
              <a:ea typeface="Lato Light" charset="0"/>
              <a:cs typeface="Lato Light" charset="0"/>
            </a:endParaRPr>
          </a:p>
          <a:p>
            <a:pPr algn="just">
              <a:lnSpc>
                <a:spcPts val="3031"/>
              </a:lnSpc>
            </a:pPr>
            <a:r>
              <a:rPr lang="en-US" sz="1800" dirty="0">
                <a:solidFill>
                  <a:schemeClr val="tx1"/>
                </a:solidFill>
                <a:latin typeface="Lato Light" charset="0"/>
                <a:ea typeface="Lato Light" charset="0"/>
                <a:cs typeface="Lato Light" charset="0"/>
              </a:rPr>
              <a:t>2- NPM: </a:t>
            </a:r>
            <a:r>
              <a:rPr lang="en-US" sz="1800" b="1" dirty="0">
                <a:solidFill>
                  <a:schemeClr val="tx1"/>
                </a:solidFill>
                <a:latin typeface="Lato Light" charset="0"/>
                <a:ea typeface="Lato Light" charset="0"/>
                <a:cs typeface="Lato Light" charset="0"/>
              </a:rPr>
              <a:t>` </a:t>
            </a:r>
            <a:r>
              <a:rPr lang="en-US" sz="1800" b="1" dirty="0" err="1">
                <a:solidFill>
                  <a:schemeClr val="tx1"/>
                </a:solidFill>
                <a:latin typeface="Lato Light" charset="0"/>
                <a:ea typeface="Lato Light" charset="0"/>
                <a:cs typeface="Lato Light" charset="0"/>
              </a:rPr>
              <a:t>npm</a:t>
            </a:r>
            <a:r>
              <a:rPr lang="en-US" sz="1800" b="1" dirty="0">
                <a:solidFill>
                  <a:schemeClr val="tx1"/>
                </a:solidFill>
                <a:latin typeface="Lato Light" charset="0"/>
                <a:ea typeface="Lato Light" charset="0"/>
                <a:cs typeface="Lato Light" charset="0"/>
              </a:rPr>
              <a:t> install </a:t>
            </a:r>
            <a:r>
              <a:rPr lang="en-US" sz="1800" b="1" dirty="0" err="1">
                <a:solidFill>
                  <a:schemeClr val="tx1"/>
                </a:solidFill>
                <a:latin typeface="Lato Light" charset="0"/>
                <a:ea typeface="Lato Light" charset="0"/>
                <a:cs typeface="Lato Light" charset="0"/>
              </a:rPr>
              <a:t>vue</a:t>
            </a:r>
            <a:r>
              <a:rPr lang="en-US" sz="1800" b="1" dirty="0">
                <a:solidFill>
                  <a:schemeClr val="tx1"/>
                </a:solidFill>
                <a:latin typeface="Lato Light" charset="0"/>
                <a:ea typeface="Lato Light" charset="0"/>
                <a:cs typeface="Lato Light" charset="0"/>
              </a:rPr>
              <a:t> </a:t>
            </a:r>
            <a:r>
              <a:rPr lang="en-US" sz="1800" b="1" dirty="0" smtClean="0">
                <a:solidFill>
                  <a:schemeClr val="tx1"/>
                </a:solidFill>
                <a:latin typeface="Lato Light" charset="0"/>
                <a:ea typeface="Lato Light" charset="0"/>
                <a:cs typeface="Lato Light" charset="0"/>
              </a:rPr>
              <a:t> `</a:t>
            </a:r>
          </a:p>
          <a:p>
            <a:pPr algn="just">
              <a:lnSpc>
                <a:spcPts val="3031"/>
              </a:lnSpc>
            </a:pPr>
            <a:r>
              <a:rPr lang="en-US" sz="1800" b="1" dirty="0" smtClean="0">
                <a:solidFill>
                  <a:schemeClr val="tx1"/>
                </a:solidFill>
                <a:latin typeface="Lato Light" charset="0"/>
                <a:ea typeface="Lato Light" charset="0"/>
                <a:cs typeface="Lato Light" charset="0"/>
              </a:rPr>
              <a:t>3- CLI: </a:t>
            </a:r>
            <a:r>
              <a:rPr lang="mr-IN" sz="1800" b="1" dirty="0" smtClean="0">
                <a:solidFill>
                  <a:schemeClr val="tx1"/>
                </a:solidFill>
                <a:latin typeface="Lato Light" charset="0"/>
                <a:ea typeface="Lato Light" charset="0"/>
                <a:cs typeface="Lato Light" charset="0"/>
              </a:rPr>
              <a:t>…</a:t>
            </a:r>
            <a:endParaRPr lang="en-US" sz="1800" b="1" dirty="0">
              <a:solidFill>
                <a:schemeClr val="tx1"/>
              </a:solidFill>
              <a:latin typeface="Lato Light" charset="0"/>
              <a:ea typeface="Lato Light" charset="0"/>
              <a:cs typeface="Lato Light" charset="0"/>
            </a:endParaRPr>
          </a:p>
        </p:txBody>
      </p:sp>
    </p:spTree>
    <p:extLst>
      <p:ext uri="{BB962C8B-B14F-4D97-AF65-F5344CB8AC3E}">
        <p14:creationId xmlns:p14="http://schemas.microsoft.com/office/powerpoint/2010/main" val="689300875"/>
      </p:ext>
    </p:extLst>
  </p:cSld>
  <p:clrMapOvr>
    <a:masterClrMapping/>
  </p:clrMapOvr>
  <mc:AlternateContent xmlns:mc="http://schemas.openxmlformats.org/markup-compatibility/2006" xmlns:p14="http://schemas.microsoft.com/office/powerpoint/2010/main">
    <mc:Choice Requires="p14">
      <p:transition spd="slow" p14:dur="1250" advClick="0">
        <p14:switch dir="r"/>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ppt_x"/>
                                          </p:val>
                                        </p:tav>
                                        <p:tav tm="100000">
                                          <p:val>
                                            <p:strVal val="#ppt_x"/>
                                          </p:val>
                                        </p:tav>
                                      </p:tavLst>
                                    </p:anim>
                                    <p:anim calcmode="lin" valueType="num">
                                      <p:cBhvr additive="base">
                                        <p:cTn id="8" dur="500" fill="hold"/>
                                        <p:tgtEl>
                                          <p:spTgt spid="18"/>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5"/>
                                        </p:tgtEl>
                                        <p:attrNameLst>
                                          <p:attrName>style.visibility</p:attrName>
                                        </p:attrNameLst>
                                      </p:cBhvr>
                                      <p:to>
                                        <p:strVal val="visible"/>
                                      </p:to>
                                    </p:set>
                                    <p:anim calcmode="lin" valueType="num">
                                      <p:cBhvr additive="base">
                                        <p:cTn id="11" dur="500" fill="hold"/>
                                        <p:tgtEl>
                                          <p:spTgt spid="55"/>
                                        </p:tgtEl>
                                        <p:attrNameLst>
                                          <p:attrName>ppt_x</p:attrName>
                                        </p:attrNameLst>
                                      </p:cBhvr>
                                      <p:tavLst>
                                        <p:tav tm="0">
                                          <p:val>
                                            <p:strVal val="#ppt_x"/>
                                          </p:val>
                                        </p:tav>
                                        <p:tav tm="100000">
                                          <p:val>
                                            <p:strVal val="#ppt_x"/>
                                          </p:val>
                                        </p:tav>
                                      </p:tavLst>
                                    </p:anim>
                                    <p:anim calcmode="lin" valueType="num">
                                      <p:cBhvr additive="base">
                                        <p:cTn id="12" dur="500" fill="hold"/>
                                        <p:tgtEl>
                                          <p:spTgt spid="55"/>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58"/>
                                        </p:tgtEl>
                                        <p:attrNameLst>
                                          <p:attrName>style.visibility</p:attrName>
                                        </p:attrNameLst>
                                      </p:cBhvr>
                                      <p:to>
                                        <p:strVal val="visible"/>
                                      </p:to>
                                    </p:set>
                                    <p:anim calcmode="lin" valueType="num">
                                      <p:cBhvr additive="base">
                                        <p:cTn id="15" dur="500" fill="hold"/>
                                        <p:tgtEl>
                                          <p:spTgt spid="58"/>
                                        </p:tgtEl>
                                        <p:attrNameLst>
                                          <p:attrName>ppt_x</p:attrName>
                                        </p:attrNameLst>
                                      </p:cBhvr>
                                      <p:tavLst>
                                        <p:tav tm="0">
                                          <p:val>
                                            <p:strVal val="#ppt_x"/>
                                          </p:val>
                                        </p:tav>
                                        <p:tav tm="100000">
                                          <p:val>
                                            <p:strVal val="#ppt_x"/>
                                          </p:val>
                                        </p:tav>
                                      </p:tavLst>
                                    </p:anim>
                                    <p:anim calcmode="lin" valueType="num">
                                      <p:cBhvr additive="base">
                                        <p:cTn id="16" dur="500" fill="hold"/>
                                        <p:tgtEl>
                                          <p:spTgt spid="58"/>
                                        </p:tgtEl>
                                        <p:attrNameLst>
                                          <p:attrName>ppt_y</p:attrName>
                                        </p:attrNameLst>
                                      </p:cBhvr>
                                      <p:tavLst>
                                        <p:tav tm="0">
                                          <p:val>
                                            <p:strVal val="1+#ppt_h/2"/>
                                          </p:val>
                                        </p:tav>
                                        <p:tav tm="100000">
                                          <p:val>
                                            <p:strVal val="#ppt_y"/>
                                          </p:val>
                                        </p:tav>
                                      </p:tavLst>
                                    </p:anim>
                                  </p:childTnLst>
                                </p:cTn>
                              </p:par>
                            </p:childTnLst>
                          </p:cTn>
                        </p:par>
                        <p:par>
                          <p:cTn id="17" fill="hold">
                            <p:stCondLst>
                              <p:cond delay="500"/>
                            </p:stCondLst>
                            <p:childTnLst>
                              <p:par>
                                <p:cTn id="18" presetID="14" presetClass="entr" presetSubtype="10" fill="hold" nodeType="after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randombar(horizontal)">
                                      <p:cBhvr>
                                        <p:cTn id="20" dur="500"/>
                                        <p:tgtEl>
                                          <p:spTgt spid="7"/>
                                        </p:tgtEl>
                                      </p:cBhvr>
                                    </p:animEffect>
                                  </p:childTnLst>
                                </p:cTn>
                              </p:par>
                              <p:par>
                                <p:cTn id="21" presetID="2" presetClass="entr" presetSubtype="4" fill="hold" grpId="0" nodeType="withEffect">
                                  <p:stCondLst>
                                    <p:cond delay="0"/>
                                  </p:stCondLst>
                                  <p:childTnLst>
                                    <p:set>
                                      <p:cBhvr>
                                        <p:cTn id="22" dur="1" fill="hold">
                                          <p:stCondLst>
                                            <p:cond delay="0"/>
                                          </p:stCondLst>
                                        </p:cTn>
                                        <p:tgtEl>
                                          <p:spTgt spid="39"/>
                                        </p:tgtEl>
                                        <p:attrNameLst>
                                          <p:attrName>style.visibility</p:attrName>
                                        </p:attrNameLst>
                                      </p:cBhvr>
                                      <p:to>
                                        <p:strVal val="visible"/>
                                      </p:to>
                                    </p:set>
                                    <p:anim calcmode="lin" valueType="num">
                                      <p:cBhvr additive="base">
                                        <p:cTn id="23" dur="500" fill="hold"/>
                                        <p:tgtEl>
                                          <p:spTgt spid="39"/>
                                        </p:tgtEl>
                                        <p:attrNameLst>
                                          <p:attrName>ppt_x</p:attrName>
                                        </p:attrNameLst>
                                      </p:cBhvr>
                                      <p:tavLst>
                                        <p:tav tm="0">
                                          <p:val>
                                            <p:strVal val="#ppt_x"/>
                                          </p:val>
                                        </p:tav>
                                        <p:tav tm="100000">
                                          <p:val>
                                            <p:strVal val="#ppt_x"/>
                                          </p:val>
                                        </p:tav>
                                      </p:tavLst>
                                    </p:anim>
                                    <p:anim calcmode="lin" valueType="num">
                                      <p:cBhvr additive="base">
                                        <p:cTn id="24" dur="500" fill="hold"/>
                                        <p:tgtEl>
                                          <p:spTgt spid="3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p:bldP spid="39" grpId="0"/>
    </p:bldLst>
  </p:timing>
</p:sld>
</file>

<file path=ppt/theme/theme1.xml><?xml version="1.0" encoding="utf-8"?>
<a:theme xmlns:a="http://schemas.openxmlformats.org/drawingml/2006/main" name="Office Theme">
  <a:themeElements>
    <a:clrScheme name="Motagua - Lime - Light">
      <a:dk1>
        <a:srgbClr val="7E7E7E"/>
      </a:dk1>
      <a:lt1>
        <a:sysClr val="window" lastClr="FFFFFF"/>
      </a:lt1>
      <a:dk2>
        <a:srgbClr val="888888"/>
      </a:dk2>
      <a:lt2>
        <a:srgbClr val="FFFFFF"/>
      </a:lt2>
      <a:accent1>
        <a:srgbClr val="839D4C"/>
      </a:accent1>
      <a:accent2>
        <a:srgbClr val="92B155"/>
      </a:accent2>
      <a:accent3>
        <a:srgbClr val="A4C167"/>
      </a:accent3>
      <a:accent4>
        <a:srgbClr val="ACC47E"/>
      </a:accent4>
      <a:accent5>
        <a:srgbClr val="C6D8A2"/>
      </a:accent5>
      <a:accent6>
        <a:srgbClr val="D4E2BB"/>
      </a:accent6>
      <a:hlink>
        <a:srgbClr val="F33B48"/>
      </a:hlink>
      <a:folHlink>
        <a:srgbClr val="FFC000"/>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344</TotalTime>
  <Words>657</Words>
  <Application>Microsoft Macintosh PowerPoint</Application>
  <PresentationFormat>Widescreen</PresentationFormat>
  <Paragraphs>199</Paragraphs>
  <Slides>37</Slides>
  <Notes>12</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37</vt:i4>
      </vt:variant>
    </vt:vector>
  </HeadingPairs>
  <TitlesOfParts>
    <vt:vector size="48" baseType="lpstr">
      <vt:lpstr>Arial</vt:lpstr>
      <vt:lpstr>Calibri</vt:lpstr>
      <vt:lpstr>Calibri Light</vt:lpstr>
      <vt:lpstr>Gill Sans</vt:lpstr>
      <vt:lpstr>Lato</vt:lpstr>
      <vt:lpstr>Lato Black</vt:lpstr>
      <vt:lpstr>Lato Bold</vt:lpstr>
      <vt:lpstr>Lato Light</vt:lpstr>
      <vt:lpstr>Lato Regular</vt:lpstr>
      <vt:lpstr>Open Sans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15.0027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Majid Hajian</dc:creator>
  <cp:lastModifiedBy>Majid Hajian</cp:lastModifiedBy>
  <cp:revision>187</cp:revision>
  <dcterms:created xsi:type="dcterms:W3CDTF">2018-01-23T17:18:06Z</dcterms:created>
  <dcterms:modified xsi:type="dcterms:W3CDTF">2018-01-24T23:48:14Z</dcterms:modified>
</cp:coreProperties>
</file>